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B7F_36FA4E60.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omments/modernComment_B8F_16CDE2AA.xml" ContentType="application/vnd.ms-powerpoint.comments+xml"/>
  <Override PartName="/ppt/comments/modernComment_B95_79708B4.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259" r:id="rId6"/>
    <p:sldId id="2955" r:id="rId7"/>
    <p:sldId id="1957" r:id="rId8"/>
    <p:sldId id="2943" r:id="rId9"/>
    <p:sldId id="2963" r:id="rId10"/>
    <p:sldId id="2966" r:id="rId11"/>
    <p:sldId id="2959" r:id="rId12"/>
    <p:sldId id="2952" r:id="rId13"/>
    <p:sldId id="2951" r:id="rId14"/>
    <p:sldId id="2965" r:id="rId15"/>
    <p:sldId id="2967" r:id="rId16"/>
    <p:sldId id="391"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4DA4C2E-E0A8-40A6-A29F-9119D7F1FDD3}">
          <p14:sldIdLst>
            <p14:sldId id="256"/>
          </p14:sldIdLst>
        </p14:section>
        <p14:section name="Highlights" id="{3C9C2339-6D11-46EE-8E8C-7BE22A2F38AA}">
          <p14:sldIdLst>
            <p14:sldId id="259"/>
            <p14:sldId id="2955"/>
            <p14:sldId id="1957"/>
            <p14:sldId id="2943"/>
            <p14:sldId id="2963"/>
          </p14:sldIdLst>
        </p14:section>
        <p14:section name="Markets" id="{7A61410A-5686-4617-AAA1-F565E03F893C}">
          <p14:sldIdLst>
            <p14:sldId id="2966"/>
          </p14:sldIdLst>
        </p14:section>
        <p14:section name="Products" id="{93C9334E-C6AC-4DDB-8C53-36948DE8D93B}">
          <p14:sldIdLst>
            <p14:sldId id="2959"/>
            <p14:sldId id="2952"/>
            <p14:sldId id="2951"/>
          </p14:sldIdLst>
        </p14:section>
        <p14:section name="Semiconductor" id="{F44D67A6-6F06-4E87-ACF3-BA2570CFFCBE}">
          <p14:sldIdLst>
            <p14:sldId id="2965"/>
          </p14:sldIdLst>
        </p14:section>
        <p14:section name="Leadership" id="{6780C045-F6FC-4F6B-B635-32E1CA6700B1}">
          <p14:sldIdLst>
            <p14:sldId id="2967"/>
            <p14:sldId id="391"/>
          </p14:sldIdLst>
        </p14:section>
        <p14:section name="Default Section" id="{E6A86085-22F3-47FE-8EDA-7D4FCC9FDE7A}">
          <p14:sldIdLst/>
        </p14:section>
      </p14:sectionLst>
    </p:ext>
    <p:ext uri="{EFAFB233-063F-42B5-8137-9DF3F51BA10A}">
      <p15:sldGuideLst xmlns:p15="http://schemas.microsoft.com/office/powerpoint/2012/main">
        <p15:guide id="6" orient="horz" pos="1056" userDrawn="1">
          <p15:clr>
            <a:srgbClr val="A4A3A4"/>
          </p15:clr>
        </p15:guide>
        <p15:guide id="7"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9478B6-30F9-64A8-5D62-933036AF8E6D}" name="Hemminger, Glenn" initials="GH" userId="S::Glenn.Hemminger@momentivetech.com::e6aeba7f-8da2-47ee-b17f-f97194498a61" providerId="AD"/>
  <p188:author id="{FCF5BEEC-CC27-6AF0-23A0-A7716C01A202}" name="Winans, William" initials="WW" userId="S::William.Winans@momentivetech.com::2e85aca1-8ddb-462a-9c3f-5a1522904ac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och, Robert" initials="KR" lastIdx="1" clrIdx="0">
    <p:extLst>
      <p:ext uri="{19B8F6BF-5375-455C-9EA6-DF929625EA0E}">
        <p15:presenceInfo xmlns:p15="http://schemas.microsoft.com/office/powerpoint/2012/main" userId="S::robert.koch@momentive.com::23fe1284-59ab-473a-84be-f664585d0d33" providerId="AD"/>
      </p:ext>
    </p:extLst>
  </p:cmAuthor>
  <p:cmAuthor id="2" name="Panchula, Martin"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CB"/>
    <a:srgbClr val="94C93F"/>
    <a:srgbClr val="000000"/>
    <a:srgbClr val="67B1E2"/>
    <a:srgbClr val="004D71"/>
    <a:srgbClr val="ECF8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149" d="100"/>
          <a:sy n="149" d="100"/>
        </p:scale>
        <p:origin x="644" y="96"/>
      </p:cViewPr>
      <p:guideLst>
        <p:guide orient="horz" pos="105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nans, William" userId="2e85aca1-8ddb-462a-9c3f-5a1522904acf" providerId="ADAL" clId="{07C893CB-11E1-49BA-9A95-7D90D91DE14A}"/>
    <pc:docChg chg="undo custSel addSld delSld modSld modMainMaster delSection modSection">
      <pc:chgData name="Winans, William" userId="2e85aca1-8ddb-462a-9c3f-5a1522904acf" providerId="ADAL" clId="{07C893CB-11E1-49BA-9A95-7D90D91DE14A}" dt="2024-12-12T13:38:00.297" v="217" actId="1076"/>
      <pc:docMkLst>
        <pc:docMk/>
      </pc:docMkLst>
      <pc:sldChg chg="addSp modSp add del mod">
        <pc:chgData name="Winans, William" userId="2e85aca1-8ddb-462a-9c3f-5a1522904acf" providerId="ADAL" clId="{07C893CB-11E1-49BA-9A95-7D90D91DE14A}" dt="2024-10-10T21:14:26.340" v="177"/>
        <pc:sldMkLst>
          <pc:docMk/>
          <pc:sldMk cId="1002331341" sldId="256"/>
        </pc:sldMkLst>
        <pc:spChg chg="add mod">
          <ac:chgData name="Winans, William" userId="2e85aca1-8ddb-462a-9c3f-5a1522904acf" providerId="ADAL" clId="{07C893CB-11E1-49BA-9A95-7D90D91DE14A}" dt="2024-10-10T20:49:20.487" v="130" actId="20577"/>
          <ac:spMkLst>
            <pc:docMk/>
            <pc:sldMk cId="1002331341" sldId="256"/>
            <ac:spMk id="3" creationId="{92AD464A-254F-B324-B94C-A4635B98425E}"/>
          </ac:spMkLst>
        </pc:spChg>
      </pc:sldChg>
      <pc:sldChg chg="add del">
        <pc:chgData name="Winans, William" userId="2e85aca1-8ddb-462a-9c3f-5a1522904acf" providerId="ADAL" clId="{07C893CB-11E1-49BA-9A95-7D90D91DE14A}" dt="2024-10-10T21:14:26.340" v="177"/>
        <pc:sldMkLst>
          <pc:docMk/>
          <pc:sldMk cId="0" sldId="259"/>
        </pc:sldMkLst>
      </pc:sldChg>
      <pc:sldChg chg="add del">
        <pc:chgData name="Winans, William" userId="2e85aca1-8ddb-462a-9c3f-5a1522904acf" providerId="ADAL" clId="{07C893CB-11E1-49BA-9A95-7D90D91DE14A}" dt="2024-10-10T21:14:26.340" v="177"/>
        <pc:sldMkLst>
          <pc:docMk/>
          <pc:sldMk cId="2449437430" sldId="391"/>
        </pc:sldMkLst>
      </pc:sldChg>
      <pc:sldChg chg="add del">
        <pc:chgData name="Winans, William" userId="2e85aca1-8ddb-462a-9c3f-5a1522904acf" providerId="ADAL" clId="{07C893CB-11E1-49BA-9A95-7D90D91DE14A}" dt="2024-10-10T21:14:26.340" v="177"/>
        <pc:sldMkLst>
          <pc:docMk/>
          <pc:sldMk cId="1020738704" sldId="1957"/>
        </pc:sldMkLst>
      </pc:sldChg>
      <pc:sldChg chg="addSp delSp modSp add del mod">
        <pc:chgData name="Winans, William" userId="2e85aca1-8ddb-462a-9c3f-5a1522904acf" providerId="ADAL" clId="{07C893CB-11E1-49BA-9A95-7D90D91DE14A}" dt="2024-11-23T13:50:46.499" v="214" actId="18131"/>
        <pc:sldMkLst>
          <pc:docMk/>
          <pc:sldMk cId="3943422919" sldId="2942"/>
        </pc:sldMkLst>
        <pc:spChg chg="mod">
          <ac:chgData name="Winans, William" userId="2e85aca1-8ddb-462a-9c3f-5a1522904acf" providerId="ADAL" clId="{07C893CB-11E1-49BA-9A95-7D90D91DE14A}" dt="2024-10-10T20:51:25.861" v="174" actId="20577"/>
          <ac:spMkLst>
            <pc:docMk/>
            <pc:sldMk cId="3943422919" sldId="2942"/>
            <ac:spMk id="30" creationId="{D5C03FB0-26F1-D4E7-9E09-4C88E3C09025}"/>
          </ac:spMkLst>
        </pc:spChg>
        <pc:spChg chg="mod">
          <ac:chgData name="Winans, William" userId="2e85aca1-8ddb-462a-9c3f-5a1522904acf" providerId="ADAL" clId="{07C893CB-11E1-49BA-9A95-7D90D91DE14A}" dt="2024-10-10T20:50:50.776" v="141"/>
          <ac:spMkLst>
            <pc:docMk/>
            <pc:sldMk cId="3943422919" sldId="2942"/>
            <ac:spMk id="33" creationId="{3E83268C-D4C5-11D9-E73C-4E9C03A2408E}"/>
          </ac:spMkLst>
        </pc:spChg>
        <pc:spChg chg="mod">
          <ac:chgData name="Winans, William" userId="2e85aca1-8ddb-462a-9c3f-5a1522904acf" providerId="ADAL" clId="{07C893CB-11E1-49BA-9A95-7D90D91DE14A}" dt="2024-11-23T13:28:57.609" v="212" actId="20577"/>
          <ac:spMkLst>
            <pc:docMk/>
            <pc:sldMk cId="3943422919" sldId="2942"/>
            <ac:spMk id="34" creationId="{D67ED99F-CCC1-A0DB-B1F0-D91712B3F637}"/>
          </ac:spMkLst>
        </pc:spChg>
        <pc:spChg chg="mod">
          <ac:chgData name="Winans, William" userId="2e85aca1-8ddb-462a-9c3f-5a1522904acf" providerId="ADAL" clId="{07C893CB-11E1-49BA-9A95-7D90D91DE14A}" dt="2024-11-23T13:28:09.188" v="206" actId="113"/>
          <ac:spMkLst>
            <pc:docMk/>
            <pc:sldMk cId="3943422919" sldId="2942"/>
            <ac:spMk id="51" creationId="{EED8BC0E-CE22-B5BD-20D8-53056DF057EB}"/>
          </ac:spMkLst>
        </pc:spChg>
        <pc:spChg chg="mod">
          <ac:chgData name="Winans, William" userId="2e85aca1-8ddb-462a-9c3f-5a1522904acf" providerId="ADAL" clId="{07C893CB-11E1-49BA-9A95-7D90D91DE14A}" dt="2024-11-23T13:28:06.534" v="205"/>
          <ac:spMkLst>
            <pc:docMk/>
            <pc:sldMk cId="3943422919" sldId="2942"/>
            <ac:spMk id="52" creationId="{D1AA64C1-7E2E-4DBD-0B15-9DC07E647792}"/>
          </ac:spMkLst>
        </pc:spChg>
        <pc:grpChg chg="mod">
          <ac:chgData name="Winans, William" userId="2e85aca1-8ddb-462a-9c3f-5a1522904acf" providerId="ADAL" clId="{07C893CB-11E1-49BA-9A95-7D90D91DE14A}" dt="2024-11-23T13:28:06.534" v="205"/>
          <ac:grpSpMkLst>
            <pc:docMk/>
            <pc:sldMk cId="3943422919" sldId="2942"/>
            <ac:grpSpMk id="50" creationId="{71CB3E76-27F8-35C5-D8EB-C660AE14A237}"/>
          </ac:grpSpMkLst>
        </pc:grpChg>
        <pc:picChg chg="add del mod modCrop">
          <ac:chgData name="Winans, William" userId="2e85aca1-8ddb-462a-9c3f-5a1522904acf" providerId="ADAL" clId="{07C893CB-11E1-49BA-9A95-7D90D91DE14A}" dt="2024-10-10T20:50:43.932" v="140" actId="18131"/>
          <ac:picMkLst>
            <pc:docMk/>
            <pc:sldMk cId="3943422919" sldId="2942"/>
            <ac:picMk id="19" creationId="{B66C3F10-8D60-8954-9AE5-2111DF06C5B2}"/>
          </ac:picMkLst>
        </pc:picChg>
        <pc:picChg chg="mod modCrop">
          <ac:chgData name="Winans, William" userId="2e85aca1-8ddb-462a-9c3f-5a1522904acf" providerId="ADAL" clId="{07C893CB-11E1-49BA-9A95-7D90D91DE14A}" dt="2024-11-11T18:01:04.384" v="187" actId="18131"/>
          <ac:picMkLst>
            <pc:docMk/>
            <pc:sldMk cId="3943422919" sldId="2942"/>
            <ac:picMk id="20" creationId="{B3800819-1EAF-3671-784A-DC915642DF3C}"/>
          </ac:picMkLst>
        </pc:picChg>
        <pc:picChg chg="mod modCrop">
          <ac:chgData name="Winans, William" userId="2e85aca1-8ddb-462a-9c3f-5a1522904acf" providerId="ADAL" clId="{07C893CB-11E1-49BA-9A95-7D90D91DE14A}" dt="2024-11-11T18:02:06.870" v="189" actId="18131"/>
          <ac:picMkLst>
            <pc:docMk/>
            <pc:sldMk cId="3943422919" sldId="2942"/>
            <ac:picMk id="21" creationId="{9A72AFCB-C07E-4F4B-8C69-285051C4E9D4}"/>
          </ac:picMkLst>
        </pc:picChg>
        <pc:picChg chg="mod modCrop">
          <ac:chgData name="Winans, William" userId="2e85aca1-8ddb-462a-9c3f-5a1522904acf" providerId="ADAL" clId="{07C893CB-11E1-49BA-9A95-7D90D91DE14A}" dt="2024-11-23T13:50:46.499" v="214" actId="18131"/>
          <ac:picMkLst>
            <pc:docMk/>
            <pc:sldMk cId="3943422919" sldId="2942"/>
            <ac:picMk id="28" creationId="{3B297644-73C0-577F-FFC6-792023B4B1B2}"/>
          </ac:picMkLst>
        </pc:picChg>
      </pc:sldChg>
      <pc:sldChg chg="addSp delSp modSp add del mod">
        <pc:chgData name="Winans, William" userId="2e85aca1-8ddb-462a-9c3f-5a1522904acf" providerId="ADAL" clId="{07C893CB-11E1-49BA-9A95-7D90D91DE14A}" dt="2024-10-10T21:14:26.340" v="177"/>
        <pc:sldMkLst>
          <pc:docMk/>
          <pc:sldMk cId="922373728" sldId="2943"/>
        </pc:sldMkLst>
        <pc:spChg chg="mod topLvl">
          <ac:chgData name="Winans, William" userId="2e85aca1-8ddb-462a-9c3f-5a1522904acf" providerId="ADAL" clId="{07C893CB-11E1-49BA-9A95-7D90D91DE14A}" dt="2024-09-30T18:20:41.900" v="20" actId="164"/>
          <ac:spMkLst>
            <pc:docMk/>
            <pc:sldMk cId="922373728" sldId="2943"/>
            <ac:spMk id="9" creationId="{9AAB4463-1ACB-AEA8-4FCA-08BBD79A3EB3}"/>
          </ac:spMkLst>
        </pc:spChg>
        <pc:spChg chg="mod topLvl">
          <ac:chgData name="Winans, William" userId="2e85aca1-8ddb-462a-9c3f-5a1522904acf" providerId="ADAL" clId="{07C893CB-11E1-49BA-9A95-7D90D91DE14A}" dt="2024-09-30T18:20:41.900" v="20" actId="164"/>
          <ac:spMkLst>
            <pc:docMk/>
            <pc:sldMk cId="922373728" sldId="2943"/>
            <ac:spMk id="11" creationId="{D3B2AF4A-0A15-5E4E-F6AB-4066C7AAF738}"/>
          </ac:spMkLst>
        </pc:spChg>
        <pc:spChg chg="mod topLvl">
          <ac:chgData name="Winans, William" userId="2e85aca1-8ddb-462a-9c3f-5a1522904acf" providerId="ADAL" clId="{07C893CB-11E1-49BA-9A95-7D90D91DE14A}" dt="2024-09-30T18:20:41.900" v="20" actId="164"/>
          <ac:spMkLst>
            <pc:docMk/>
            <pc:sldMk cId="922373728" sldId="2943"/>
            <ac:spMk id="12" creationId="{DF01FEA3-5CB0-B5FD-BCC3-8B6374553FD9}"/>
          </ac:spMkLst>
        </pc:spChg>
        <pc:spChg chg="ord">
          <ac:chgData name="Winans, William" userId="2e85aca1-8ddb-462a-9c3f-5a1522904acf" providerId="ADAL" clId="{07C893CB-11E1-49BA-9A95-7D90D91DE14A}" dt="2024-09-30T18:18:42.766" v="6" actId="13244"/>
          <ac:spMkLst>
            <pc:docMk/>
            <pc:sldMk cId="922373728" sldId="2943"/>
            <ac:spMk id="14" creationId="{5B2835CC-CA79-FDAC-5E38-62B2D3D98EB4}"/>
          </ac:spMkLst>
        </pc:spChg>
        <pc:spChg chg="ord">
          <ac:chgData name="Winans, William" userId="2e85aca1-8ddb-462a-9c3f-5a1522904acf" providerId="ADAL" clId="{07C893CB-11E1-49BA-9A95-7D90D91DE14A}" dt="2024-09-30T18:18:42.766" v="6" actId="13244"/>
          <ac:spMkLst>
            <pc:docMk/>
            <pc:sldMk cId="922373728" sldId="2943"/>
            <ac:spMk id="15" creationId="{759E619F-30CA-BF94-E677-311FCC305E25}"/>
          </ac:spMkLst>
        </pc:spChg>
        <pc:spChg chg="ord">
          <ac:chgData name="Winans, William" userId="2e85aca1-8ddb-462a-9c3f-5a1522904acf" providerId="ADAL" clId="{07C893CB-11E1-49BA-9A95-7D90D91DE14A}" dt="2024-09-30T18:18:42.766" v="6" actId="13244"/>
          <ac:spMkLst>
            <pc:docMk/>
            <pc:sldMk cId="922373728" sldId="2943"/>
            <ac:spMk id="16" creationId="{1B909A5B-E3AA-66B6-FCCC-E8AFD5F2D05C}"/>
          </ac:spMkLst>
        </pc:spChg>
        <pc:spChg chg="mod topLvl">
          <ac:chgData name="Winans, William" userId="2e85aca1-8ddb-462a-9c3f-5a1522904acf" providerId="ADAL" clId="{07C893CB-11E1-49BA-9A95-7D90D91DE14A}" dt="2024-09-30T18:20:41.900" v="20" actId="164"/>
          <ac:spMkLst>
            <pc:docMk/>
            <pc:sldMk cId="922373728" sldId="2943"/>
            <ac:spMk id="18" creationId="{16C81ADD-AF81-68F7-9DBB-245FD66AA061}"/>
          </ac:spMkLst>
        </pc:spChg>
        <pc:spChg chg="mod topLvl">
          <ac:chgData name="Winans, William" userId="2e85aca1-8ddb-462a-9c3f-5a1522904acf" providerId="ADAL" clId="{07C893CB-11E1-49BA-9A95-7D90D91DE14A}" dt="2024-09-30T18:20:41.900" v="20" actId="164"/>
          <ac:spMkLst>
            <pc:docMk/>
            <pc:sldMk cId="922373728" sldId="2943"/>
            <ac:spMk id="19" creationId="{44FE0316-8396-03B5-C8C0-E2532578F798}"/>
          </ac:spMkLst>
        </pc:spChg>
        <pc:spChg chg="mod topLvl">
          <ac:chgData name="Winans, William" userId="2e85aca1-8ddb-462a-9c3f-5a1522904acf" providerId="ADAL" clId="{07C893CB-11E1-49BA-9A95-7D90D91DE14A}" dt="2024-09-30T18:20:41.900" v="20" actId="164"/>
          <ac:spMkLst>
            <pc:docMk/>
            <pc:sldMk cId="922373728" sldId="2943"/>
            <ac:spMk id="20" creationId="{9BB09AC4-387E-0036-36B0-FD264F9140EA}"/>
          </ac:spMkLst>
        </pc:spChg>
        <pc:spChg chg="mod modVis">
          <ac:chgData name="Winans, William" userId="2e85aca1-8ddb-462a-9c3f-5a1522904acf" providerId="ADAL" clId="{07C893CB-11E1-49BA-9A95-7D90D91DE14A}" dt="2024-09-30T18:18:35.204" v="5" actId="14429"/>
          <ac:spMkLst>
            <pc:docMk/>
            <pc:sldMk cId="922373728" sldId="2943"/>
            <ac:spMk id="1367" creationId="{01CA7FDD-469E-3633-9A98-445653EEEFE3}"/>
          </ac:spMkLst>
        </pc:spChg>
        <pc:spChg chg="mod topLvl">
          <ac:chgData name="Winans, William" userId="2e85aca1-8ddb-462a-9c3f-5a1522904acf" providerId="ADAL" clId="{07C893CB-11E1-49BA-9A95-7D90D91DE14A}" dt="2024-09-30T18:19:55.818" v="16" actId="164"/>
          <ac:spMkLst>
            <pc:docMk/>
            <pc:sldMk cId="922373728" sldId="2943"/>
            <ac:spMk id="1377" creationId="{6F6A08EF-91AE-2995-734D-4D79AD347F0E}"/>
          </ac:spMkLst>
        </pc:spChg>
        <pc:spChg chg="mod topLvl">
          <ac:chgData name="Winans, William" userId="2e85aca1-8ddb-462a-9c3f-5a1522904acf" providerId="ADAL" clId="{07C893CB-11E1-49BA-9A95-7D90D91DE14A}" dt="2024-09-30T18:19:55.818" v="16" actId="164"/>
          <ac:spMkLst>
            <pc:docMk/>
            <pc:sldMk cId="922373728" sldId="2943"/>
            <ac:spMk id="1380" creationId="{0A79F748-1845-A079-2AF7-0AE7185C773A}"/>
          </ac:spMkLst>
        </pc:spChg>
        <pc:spChg chg="mod topLvl">
          <ac:chgData name="Winans, William" userId="2e85aca1-8ddb-462a-9c3f-5a1522904acf" providerId="ADAL" clId="{07C893CB-11E1-49BA-9A95-7D90D91DE14A}" dt="2024-09-30T18:20:41.900" v="20" actId="164"/>
          <ac:spMkLst>
            <pc:docMk/>
            <pc:sldMk cId="922373728" sldId="2943"/>
            <ac:spMk id="1386" creationId="{1A5BA269-AE32-9474-1463-5597102C8798}"/>
          </ac:spMkLst>
        </pc:spChg>
        <pc:spChg chg="mod">
          <ac:chgData name="Winans, William" userId="2e85aca1-8ddb-462a-9c3f-5a1522904acf" providerId="ADAL" clId="{07C893CB-11E1-49BA-9A95-7D90D91DE14A}" dt="2024-09-30T18:20:41.900" v="20" actId="164"/>
          <ac:spMkLst>
            <pc:docMk/>
            <pc:sldMk cId="922373728" sldId="2943"/>
            <ac:spMk id="1390" creationId="{DE21137F-733B-5ADC-AA0A-F39C9C2D4C65}"/>
          </ac:spMkLst>
        </pc:spChg>
        <pc:spChg chg="mod">
          <ac:chgData name="Winans, William" userId="2e85aca1-8ddb-462a-9c3f-5a1522904acf" providerId="ADAL" clId="{07C893CB-11E1-49BA-9A95-7D90D91DE14A}" dt="2024-09-30T18:20:41.900" v="20" actId="164"/>
          <ac:spMkLst>
            <pc:docMk/>
            <pc:sldMk cId="922373728" sldId="2943"/>
            <ac:spMk id="1393" creationId="{74E9AB2D-42D7-3303-8A8C-1322F61BB110}"/>
          </ac:spMkLst>
        </pc:spChg>
        <pc:grpChg chg="del">
          <ac:chgData name="Winans, William" userId="2e85aca1-8ddb-462a-9c3f-5a1522904acf" providerId="ADAL" clId="{07C893CB-11E1-49BA-9A95-7D90D91DE14A}" dt="2024-09-30T18:21:50.586" v="24" actId="165"/>
          <ac:grpSpMkLst>
            <pc:docMk/>
            <pc:sldMk cId="922373728" sldId="2943"/>
            <ac:grpSpMk id="10" creationId="{B5A68D8C-B5AA-833D-DB15-8603FC48B1C7}"/>
          </ac:grpSpMkLst>
        </pc:grpChg>
        <pc:grpChg chg="add mod">
          <ac:chgData name="Winans, William" userId="2e85aca1-8ddb-462a-9c3f-5a1522904acf" providerId="ADAL" clId="{07C893CB-11E1-49BA-9A95-7D90D91DE14A}" dt="2024-09-30T18:19:36.144" v="14" actId="164"/>
          <ac:grpSpMkLst>
            <pc:docMk/>
            <pc:sldMk cId="922373728" sldId="2943"/>
            <ac:grpSpMk id="17" creationId="{EF3F61BB-F9D9-1B82-AE76-D5A4F69EE110}"/>
          </ac:grpSpMkLst>
        </pc:grpChg>
        <pc:grpChg chg="del mod ord">
          <ac:chgData name="Winans, William" userId="2e85aca1-8ddb-462a-9c3f-5a1522904acf" providerId="ADAL" clId="{07C893CB-11E1-49BA-9A95-7D90D91DE14A}" dt="2024-09-30T18:20:23.504" v="19" actId="165"/>
          <ac:grpSpMkLst>
            <pc:docMk/>
            <pc:sldMk cId="922373728" sldId="2943"/>
            <ac:grpSpMk id="21" creationId="{878EDD41-F0E6-B777-F27B-6DD3300031B5}"/>
          </ac:grpSpMkLst>
        </pc:grpChg>
        <pc:grpChg chg="add mod">
          <ac:chgData name="Winans, William" userId="2e85aca1-8ddb-462a-9c3f-5a1522904acf" providerId="ADAL" clId="{07C893CB-11E1-49BA-9A95-7D90D91DE14A}" dt="2024-09-30T18:20:01.707" v="17" actId="962"/>
          <ac:grpSpMkLst>
            <pc:docMk/>
            <pc:sldMk cId="922373728" sldId="2943"/>
            <ac:grpSpMk id="22" creationId="{B3952F8D-0525-DCB5-726E-37735B3FE98E}"/>
          </ac:grpSpMkLst>
        </pc:grpChg>
        <pc:grpChg chg="add mod">
          <ac:chgData name="Winans, William" userId="2e85aca1-8ddb-462a-9c3f-5a1522904acf" providerId="ADAL" clId="{07C893CB-11E1-49BA-9A95-7D90D91DE14A}" dt="2024-09-30T18:20:47.874" v="21" actId="962"/>
          <ac:grpSpMkLst>
            <pc:docMk/>
            <pc:sldMk cId="922373728" sldId="2943"/>
            <ac:grpSpMk id="23" creationId="{A6715B43-1F7B-90B4-87DF-1624018DE0D4}"/>
          </ac:grpSpMkLst>
        </pc:grpChg>
        <pc:grpChg chg="add del mod">
          <ac:chgData name="Winans, William" userId="2e85aca1-8ddb-462a-9c3f-5a1522904acf" providerId="ADAL" clId="{07C893CB-11E1-49BA-9A95-7D90D91DE14A}" dt="2024-09-30T18:22:01.690" v="26" actId="165"/>
          <ac:grpSpMkLst>
            <pc:docMk/>
            <pc:sldMk cId="922373728" sldId="2943"/>
            <ac:grpSpMk id="28" creationId="{7B496AA9-AA71-C4F6-95BA-67FC0C66920A}"/>
          </ac:grpSpMkLst>
        </pc:grpChg>
        <pc:grpChg chg="add mod">
          <ac:chgData name="Winans, William" userId="2e85aca1-8ddb-462a-9c3f-5a1522904acf" providerId="ADAL" clId="{07C893CB-11E1-49BA-9A95-7D90D91DE14A}" dt="2024-09-30T18:22:07.479" v="27" actId="338"/>
          <ac:grpSpMkLst>
            <pc:docMk/>
            <pc:sldMk cId="922373728" sldId="2943"/>
            <ac:grpSpMk id="29" creationId="{CA9638AC-F5CC-D7B3-21CE-B779874ACFF1}"/>
          </ac:grpSpMkLst>
        </pc:grpChg>
        <pc:grpChg chg="del mod">
          <ac:chgData name="Winans, William" userId="2e85aca1-8ddb-462a-9c3f-5a1522904acf" providerId="ADAL" clId="{07C893CB-11E1-49BA-9A95-7D90D91DE14A}" dt="2024-09-30T18:19:50.490" v="15" actId="165"/>
          <ac:grpSpMkLst>
            <pc:docMk/>
            <pc:sldMk cId="922373728" sldId="2943"/>
            <ac:grpSpMk id="1375" creationId="{9CEFB430-A520-A7DE-E291-529FBBED6596}"/>
          </ac:grpSpMkLst>
        </pc:grpChg>
        <pc:picChg chg="mod topLvl">
          <ac:chgData name="Winans, William" userId="2e85aca1-8ddb-462a-9c3f-5a1522904acf" providerId="ADAL" clId="{07C893CB-11E1-49BA-9A95-7D90D91DE14A}" dt="2024-09-30T18:22:07.479" v="27" actId="338"/>
          <ac:picMkLst>
            <pc:docMk/>
            <pc:sldMk cId="922373728" sldId="2943"/>
            <ac:picMk id="4" creationId="{78B932F8-C9E1-1D40-5195-81640CE50896}"/>
          </ac:picMkLst>
        </pc:picChg>
        <pc:picChg chg="mod topLvl">
          <ac:chgData name="Winans, William" userId="2e85aca1-8ddb-462a-9c3f-5a1522904acf" providerId="ADAL" clId="{07C893CB-11E1-49BA-9A95-7D90D91DE14A}" dt="2024-09-30T18:22:07.479" v="27" actId="338"/>
          <ac:picMkLst>
            <pc:docMk/>
            <pc:sldMk cId="922373728" sldId="2943"/>
            <ac:picMk id="8" creationId="{887DB972-6ED6-A785-FC0D-DDDB9B104821}"/>
          </ac:picMkLst>
        </pc:picChg>
        <pc:picChg chg="add mod ord">
          <ac:chgData name="Winans, William" userId="2e85aca1-8ddb-462a-9c3f-5a1522904acf" providerId="ADAL" clId="{07C893CB-11E1-49BA-9A95-7D90D91DE14A}" dt="2024-09-30T18:19:55.818" v="16" actId="164"/>
          <ac:picMkLst>
            <pc:docMk/>
            <pc:sldMk cId="922373728" sldId="2943"/>
            <ac:picMk id="13" creationId="{DE586117-B66C-F12D-E914-DDC9E361B4E1}"/>
          </ac:picMkLst>
        </pc:picChg>
        <pc:picChg chg="mod topLvl">
          <ac:chgData name="Winans, William" userId="2e85aca1-8ddb-462a-9c3f-5a1522904acf" providerId="ADAL" clId="{07C893CB-11E1-49BA-9A95-7D90D91DE14A}" dt="2024-09-30T18:19:55.818" v="16" actId="164"/>
          <ac:picMkLst>
            <pc:docMk/>
            <pc:sldMk cId="922373728" sldId="2943"/>
            <ac:picMk id="1376" creationId="{EEA29967-148E-FB39-602B-411CE34E7978}"/>
          </ac:picMkLst>
        </pc:picChg>
        <pc:picChg chg="del">
          <ac:chgData name="Winans, William" userId="2e85aca1-8ddb-462a-9c3f-5a1522904acf" providerId="ADAL" clId="{07C893CB-11E1-49BA-9A95-7D90D91DE14A}" dt="2024-09-30T18:17:19.296" v="0" actId="478"/>
          <ac:picMkLst>
            <pc:docMk/>
            <pc:sldMk cId="922373728" sldId="2943"/>
            <ac:picMk id="1379" creationId="{369F86A0-444E-B91D-F481-ACE1ECCDE68F}"/>
          </ac:picMkLst>
        </pc:picChg>
        <pc:picChg chg="mod">
          <ac:chgData name="Winans, William" userId="2e85aca1-8ddb-462a-9c3f-5a1522904acf" providerId="ADAL" clId="{07C893CB-11E1-49BA-9A95-7D90D91DE14A}" dt="2024-09-30T18:20:41.900" v="20" actId="164"/>
          <ac:picMkLst>
            <pc:docMk/>
            <pc:sldMk cId="922373728" sldId="2943"/>
            <ac:picMk id="1387" creationId="{3DDF74FA-DBBF-10A6-1808-391493E24B5D}"/>
          </ac:picMkLst>
        </pc:picChg>
        <pc:picChg chg="mod">
          <ac:chgData name="Winans, William" userId="2e85aca1-8ddb-462a-9c3f-5a1522904acf" providerId="ADAL" clId="{07C893CB-11E1-49BA-9A95-7D90D91DE14A}" dt="2024-09-30T18:20:41.900" v="20" actId="164"/>
          <ac:picMkLst>
            <pc:docMk/>
            <pc:sldMk cId="922373728" sldId="2943"/>
            <ac:picMk id="1388" creationId="{252DF1F0-8239-435C-B4BE-08542597EE6B}"/>
          </ac:picMkLst>
        </pc:picChg>
        <pc:cxnChg chg="mod topLvl">
          <ac:chgData name="Winans, William" userId="2e85aca1-8ddb-462a-9c3f-5a1522904acf" providerId="ADAL" clId="{07C893CB-11E1-49BA-9A95-7D90D91DE14A}" dt="2024-09-30T18:19:55.818" v="16" actId="164"/>
          <ac:cxnSpMkLst>
            <pc:docMk/>
            <pc:sldMk cId="922373728" sldId="2943"/>
            <ac:cxnSpMk id="1378" creationId="{62F22274-4E13-3F6B-52A3-0E911245D8FB}"/>
          </ac:cxnSpMkLst>
        </pc:cxnChg>
        <pc:cxnChg chg="mod">
          <ac:chgData name="Winans, William" userId="2e85aca1-8ddb-462a-9c3f-5a1522904acf" providerId="ADAL" clId="{07C893CB-11E1-49BA-9A95-7D90D91DE14A}" dt="2024-09-30T18:21:06.157" v="23" actId="14100"/>
          <ac:cxnSpMkLst>
            <pc:docMk/>
            <pc:sldMk cId="922373728" sldId="2943"/>
            <ac:cxnSpMk id="1389" creationId="{18EC2547-0D50-2E8D-418A-021A3551110C}"/>
          </ac:cxnSpMkLst>
        </pc:cxnChg>
      </pc:sldChg>
      <pc:sldChg chg="addSp delSp modSp add del mod">
        <pc:chgData name="Winans, William" userId="2e85aca1-8ddb-462a-9c3f-5a1522904acf" providerId="ADAL" clId="{07C893CB-11E1-49BA-9A95-7D90D91DE14A}" dt="2024-10-10T21:14:26.340" v="177"/>
        <pc:sldMkLst>
          <pc:docMk/>
          <pc:sldMk cId="2738250649" sldId="2951"/>
        </pc:sldMkLst>
        <pc:spChg chg="mod">
          <ac:chgData name="Winans, William" userId="2e85aca1-8ddb-462a-9c3f-5a1522904acf" providerId="ADAL" clId="{07C893CB-11E1-49BA-9A95-7D90D91DE14A}" dt="2024-10-10T17:16:59.830" v="84" actId="20577"/>
          <ac:spMkLst>
            <pc:docMk/>
            <pc:sldMk cId="2738250649" sldId="2951"/>
            <ac:spMk id="11" creationId="{48F48393-29B9-2778-A902-1DE8360E1FD7}"/>
          </ac:spMkLst>
        </pc:spChg>
        <pc:spChg chg="mod">
          <ac:chgData name="Winans, William" userId="2e85aca1-8ddb-462a-9c3f-5a1522904acf" providerId="ADAL" clId="{07C893CB-11E1-49BA-9A95-7D90D91DE14A}" dt="2024-10-10T17:14:36.386" v="49" actId="1076"/>
          <ac:spMkLst>
            <pc:docMk/>
            <pc:sldMk cId="2738250649" sldId="2951"/>
            <ac:spMk id="12" creationId="{6CC0D9EE-CAD6-E569-F2EC-7BFDCF5F0EF8}"/>
          </ac:spMkLst>
        </pc:spChg>
        <pc:spChg chg="mod topLvl">
          <ac:chgData name="Winans, William" userId="2e85aca1-8ddb-462a-9c3f-5a1522904acf" providerId="ADAL" clId="{07C893CB-11E1-49BA-9A95-7D90D91DE14A}" dt="2024-10-10T17:17:35.213" v="85" actId="164"/>
          <ac:spMkLst>
            <pc:docMk/>
            <pc:sldMk cId="2738250649" sldId="2951"/>
            <ac:spMk id="13" creationId="{9AAA5E8E-1AF2-68BB-1F15-44E709D9FB44}"/>
          </ac:spMkLst>
        </pc:spChg>
        <pc:spChg chg="mod topLvl">
          <ac:chgData name="Winans, William" userId="2e85aca1-8ddb-462a-9c3f-5a1522904acf" providerId="ADAL" clId="{07C893CB-11E1-49BA-9A95-7D90D91DE14A}" dt="2024-10-10T17:17:35.213" v="85" actId="164"/>
          <ac:spMkLst>
            <pc:docMk/>
            <pc:sldMk cId="2738250649" sldId="2951"/>
            <ac:spMk id="14" creationId="{6006E5D0-F7B1-43F2-6304-7D877098CEA5}"/>
          </ac:spMkLst>
        </pc:spChg>
        <pc:spChg chg="mod">
          <ac:chgData name="Winans, William" userId="2e85aca1-8ddb-462a-9c3f-5a1522904acf" providerId="ADAL" clId="{07C893CB-11E1-49BA-9A95-7D90D91DE14A}" dt="2024-10-10T17:14:21.711" v="46" actId="3064"/>
          <ac:spMkLst>
            <pc:docMk/>
            <pc:sldMk cId="2738250649" sldId="2951"/>
            <ac:spMk id="15" creationId="{2DD3B1DA-4046-9AD6-44C1-859D728E0471}"/>
          </ac:spMkLst>
        </pc:spChg>
        <pc:spChg chg="mod">
          <ac:chgData name="Winans, William" userId="2e85aca1-8ddb-462a-9c3f-5a1522904acf" providerId="ADAL" clId="{07C893CB-11E1-49BA-9A95-7D90D91DE14A}" dt="2024-10-10T17:19:04.878" v="107" actId="14100"/>
          <ac:spMkLst>
            <pc:docMk/>
            <pc:sldMk cId="2738250649" sldId="2951"/>
            <ac:spMk id="20" creationId="{E07A8502-9C84-CF25-72C3-7D519CD4830A}"/>
          </ac:spMkLst>
        </pc:spChg>
        <pc:spChg chg="mod">
          <ac:chgData name="Winans, William" userId="2e85aca1-8ddb-462a-9c3f-5a1522904acf" providerId="ADAL" clId="{07C893CB-11E1-49BA-9A95-7D90D91DE14A}" dt="2024-10-10T17:16:16.139" v="55" actId="20577"/>
          <ac:spMkLst>
            <pc:docMk/>
            <pc:sldMk cId="2738250649" sldId="2951"/>
            <ac:spMk id="264217" creationId="{00000000-0000-0000-0000-000000000000}"/>
          </ac:spMkLst>
        </pc:spChg>
        <pc:grpChg chg="del mod">
          <ac:chgData name="Winans, William" userId="2e85aca1-8ddb-462a-9c3f-5a1522904acf" providerId="ADAL" clId="{07C893CB-11E1-49BA-9A95-7D90D91DE14A}" dt="2024-10-10T17:15:30.284" v="50" actId="165"/>
          <ac:grpSpMkLst>
            <pc:docMk/>
            <pc:sldMk cId="2738250649" sldId="2951"/>
            <ac:grpSpMk id="10" creationId="{2BF6D82D-6296-D363-7E63-1558EB2CDB19}"/>
          </ac:grpSpMkLst>
        </pc:grpChg>
        <pc:grpChg chg="mod">
          <ac:chgData name="Winans, William" userId="2e85aca1-8ddb-462a-9c3f-5a1522904acf" providerId="ADAL" clId="{07C893CB-11E1-49BA-9A95-7D90D91DE14A}" dt="2024-10-10T17:18:28.035" v="104" actId="1035"/>
          <ac:grpSpMkLst>
            <pc:docMk/>
            <pc:sldMk cId="2738250649" sldId="2951"/>
            <ac:grpSpMk id="16" creationId="{5F57A795-CEC8-F5B4-9574-AE961996B012}"/>
          </ac:grpSpMkLst>
        </pc:grpChg>
        <pc:grpChg chg="add mod">
          <ac:chgData name="Winans, William" userId="2e85aca1-8ddb-462a-9c3f-5a1522904acf" providerId="ADAL" clId="{07C893CB-11E1-49BA-9A95-7D90D91DE14A}" dt="2024-10-10T17:18:28.035" v="104" actId="1035"/>
          <ac:grpSpMkLst>
            <pc:docMk/>
            <pc:sldMk cId="2738250649" sldId="2951"/>
            <ac:grpSpMk id="21" creationId="{47A0A127-C59B-98B0-7FD7-6218084D2950}"/>
          </ac:grpSpMkLst>
        </pc:grpChg>
        <pc:picChg chg="mod topLvl">
          <ac:chgData name="Winans, William" userId="2e85aca1-8ddb-462a-9c3f-5a1522904acf" providerId="ADAL" clId="{07C893CB-11E1-49BA-9A95-7D90D91DE14A}" dt="2024-10-10T17:17:35.213" v="85" actId="164"/>
          <ac:picMkLst>
            <pc:docMk/>
            <pc:sldMk cId="2738250649" sldId="2951"/>
            <ac:picMk id="18" creationId="{D6BFB7DA-08A2-81E6-77D7-30DA086C10F6}"/>
          </ac:picMkLst>
        </pc:picChg>
        <pc:picChg chg="mod">
          <ac:chgData name="Winans, William" userId="2e85aca1-8ddb-462a-9c3f-5a1522904acf" providerId="ADAL" clId="{07C893CB-11E1-49BA-9A95-7D90D91DE14A}" dt="2024-10-10T17:14:25.591" v="47" actId="1076"/>
          <ac:picMkLst>
            <pc:docMk/>
            <pc:sldMk cId="2738250649" sldId="2951"/>
            <ac:picMk id="19" creationId="{39DF83B1-D790-5473-5F09-3C91D9C8DBA0}"/>
          </ac:picMkLst>
        </pc:picChg>
      </pc:sldChg>
      <pc:sldChg chg="modSp add del mod">
        <pc:chgData name="Winans, William" userId="2e85aca1-8ddb-462a-9c3f-5a1522904acf" providerId="ADAL" clId="{07C893CB-11E1-49BA-9A95-7D90D91DE14A}" dt="2024-10-10T21:14:26.340" v="177"/>
        <pc:sldMkLst>
          <pc:docMk/>
          <pc:sldMk cId="1321722391" sldId="2952"/>
        </pc:sldMkLst>
        <pc:spChg chg="mod">
          <ac:chgData name="Winans, William" userId="2e85aca1-8ddb-462a-9c3f-5a1522904acf" providerId="ADAL" clId="{07C893CB-11E1-49BA-9A95-7D90D91DE14A}" dt="2024-10-10T17:19:48.596" v="108" actId="14100"/>
          <ac:spMkLst>
            <pc:docMk/>
            <pc:sldMk cId="1321722391" sldId="2952"/>
            <ac:spMk id="23" creationId="{C878911B-FB61-33F6-B5D5-AD2C1BA6705F}"/>
          </ac:spMkLst>
        </pc:spChg>
        <pc:grpChg chg="mod">
          <ac:chgData name="Winans, William" userId="2e85aca1-8ddb-462a-9c3f-5a1522904acf" providerId="ADAL" clId="{07C893CB-11E1-49BA-9A95-7D90D91DE14A}" dt="2024-10-10T17:19:53.315" v="110" actId="14100"/>
          <ac:grpSpMkLst>
            <pc:docMk/>
            <pc:sldMk cId="1321722391" sldId="2952"/>
            <ac:grpSpMk id="7" creationId="{1B56554D-665C-20F8-6B20-F2D43237135F}"/>
          </ac:grpSpMkLst>
        </pc:grpChg>
        <pc:grpChg chg="mod">
          <ac:chgData name="Winans, William" userId="2e85aca1-8ddb-462a-9c3f-5a1522904acf" providerId="ADAL" clId="{07C893CB-11E1-49BA-9A95-7D90D91DE14A}" dt="2024-10-10T17:19:53.315" v="110" actId="14100"/>
          <ac:grpSpMkLst>
            <pc:docMk/>
            <pc:sldMk cId="1321722391" sldId="2952"/>
            <ac:grpSpMk id="17" creationId="{4AF8E54A-AA66-0740-7FE9-F6E571F88995}"/>
          </ac:grpSpMkLst>
        </pc:grpChg>
        <pc:grpChg chg="mod">
          <ac:chgData name="Winans, William" userId="2e85aca1-8ddb-462a-9c3f-5a1522904acf" providerId="ADAL" clId="{07C893CB-11E1-49BA-9A95-7D90D91DE14A}" dt="2024-10-10T17:19:53.315" v="110" actId="14100"/>
          <ac:grpSpMkLst>
            <pc:docMk/>
            <pc:sldMk cId="1321722391" sldId="2952"/>
            <ac:grpSpMk id="19" creationId="{CD5E81C5-855B-CDB7-95B8-9753A42A9846}"/>
          </ac:grpSpMkLst>
        </pc:grpChg>
      </pc:sldChg>
      <pc:sldChg chg="add del">
        <pc:chgData name="Winans, William" userId="2e85aca1-8ddb-462a-9c3f-5a1522904acf" providerId="ADAL" clId="{07C893CB-11E1-49BA-9A95-7D90D91DE14A}" dt="2024-10-10T21:14:26.340" v="177"/>
        <pc:sldMkLst>
          <pc:docMk/>
          <pc:sldMk cId="3155469321" sldId="2955"/>
        </pc:sldMkLst>
      </pc:sldChg>
      <pc:sldChg chg="modSp add del mod">
        <pc:chgData name="Winans, William" userId="2e85aca1-8ddb-462a-9c3f-5a1522904acf" providerId="ADAL" clId="{07C893CB-11E1-49BA-9A95-7D90D91DE14A}" dt="2024-10-10T21:14:26.340" v="177"/>
        <pc:sldMkLst>
          <pc:docMk/>
          <pc:sldMk cId="382591658" sldId="2959"/>
        </pc:sldMkLst>
        <pc:spChg chg="mod">
          <ac:chgData name="Winans, William" userId="2e85aca1-8ddb-462a-9c3f-5a1522904acf" providerId="ADAL" clId="{07C893CB-11E1-49BA-9A95-7D90D91DE14A}" dt="2024-10-10T17:19:59.250" v="111" actId="14100"/>
          <ac:spMkLst>
            <pc:docMk/>
            <pc:sldMk cId="382591658" sldId="2959"/>
            <ac:spMk id="7" creationId="{8E064801-82FA-E694-39DA-03976A73EE37}"/>
          </ac:spMkLst>
        </pc:spChg>
        <pc:grpChg chg="mod">
          <ac:chgData name="Winans, William" userId="2e85aca1-8ddb-462a-9c3f-5a1522904acf" providerId="ADAL" clId="{07C893CB-11E1-49BA-9A95-7D90D91DE14A}" dt="2024-10-10T17:20:03.006" v="112" actId="14100"/>
          <ac:grpSpMkLst>
            <pc:docMk/>
            <pc:sldMk cId="382591658" sldId="2959"/>
            <ac:grpSpMk id="3" creationId="{1883F8E0-EEB1-8C72-D026-49EF6C491DF3}"/>
          </ac:grpSpMkLst>
        </pc:grpChg>
        <pc:grpChg chg="mod">
          <ac:chgData name="Winans, William" userId="2e85aca1-8ddb-462a-9c3f-5a1522904acf" providerId="ADAL" clId="{07C893CB-11E1-49BA-9A95-7D90D91DE14A}" dt="2024-10-10T17:20:03.006" v="112" actId="14100"/>
          <ac:grpSpMkLst>
            <pc:docMk/>
            <pc:sldMk cId="382591658" sldId="2959"/>
            <ac:grpSpMk id="4" creationId="{201116F1-0F18-D0F0-9175-0930F090C775}"/>
          </ac:grpSpMkLst>
        </pc:grpChg>
      </pc:sldChg>
      <pc:sldChg chg="add del">
        <pc:chgData name="Winans, William" userId="2e85aca1-8ddb-462a-9c3f-5a1522904acf" providerId="ADAL" clId="{07C893CB-11E1-49BA-9A95-7D90D91DE14A}" dt="2024-10-10T21:14:26.340" v="177"/>
        <pc:sldMkLst>
          <pc:docMk/>
          <pc:sldMk cId="314143500" sldId="2963"/>
        </pc:sldMkLst>
      </pc:sldChg>
      <pc:sldChg chg="modSp add del mod">
        <pc:chgData name="Winans, William" userId="2e85aca1-8ddb-462a-9c3f-5a1522904acf" providerId="ADAL" clId="{07C893CB-11E1-49BA-9A95-7D90D91DE14A}" dt="2024-12-12T13:38:00.297" v="217" actId="1076"/>
        <pc:sldMkLst>
          <pc:docMk/>
          <pc:sldMk cId="127338676" sldId="2965"/>
        </pc:sldMkLst>
        <pc:graphicFrameChg chg="mod modGraphic">
          <ac:chgData name="Winans, William" userId="2e85aca1-8ddb-462a-9c3f-5a1522904acf" providerId="ADAL" clId="{07C893CB-11E1-49BA-9A95-7D90D91DE14A}" dt="2024-12-12T13:38:00.297" v="217" actId="1076"/>
          <ac:graphicFrameMkLst>
            <pc:docMk/>
            <pc:sldMk cId="127338676" sldId="2965"/>
            <ac:graphicFrameMk id="39" creationId="{2E310716-4EF1-61B7-5FB3-05DE54C21C83}"/>
          </ac:graphicFrameMkLst>
        </pc:graphicFrameChg>
      </pc:sldChg>
      <pc:sldChg chg="add del">
        <pc:chgData name="Winans, William" userId="2e85aca1-8ddb-462a-9c3f-5a1522904acf" providerId="ADAL" clId="{07C893CB-11E1-49BA-9A95-7D90D91DE14A}" dt="2024-10-10T21:14:26.340" v="177"/>
        <pc:sldMkLst>
          <pc:docMk/>
          <pc:sldMk cId="3910701682" sldId="2966"/>
        </pc:sldMkLst>
      </pc:sldChg>
      <pc:sldMasterChg chg="modSp mod delSldLayout">
        <pc:chgData name="Winans, William" userId="2e85aca1-8ddb-462a-9c3f-5a1522904acf" providerId="ADAL" clId="{07C893CB-11E1-49BA-9A95-7D90D91DE14A}" dt="2024-10-10T21:14:24.550" v="176" actId="2696"/>
        <pc:sldMasterMkLst>
          <pc:docMk/>
          <pc:sldMasterMk cId="3448143767" sldId="2147483648"/>
        </pc:sldMasterMkLst>
        <pc:spChg chg="mod">
          <ac:chgData name="Winans, William" userId="2e85aca1-8ddb-462a-9c3f-5a1522904acf" providerId="ADAL" clId="{07C893CB-11E1-49BA-9A95-7D90D91DE14A}" dt="2024-10-10T20:49:46.449" v="132" actId="20577"/>
          <ac:spMkLst>
            <pc:docMk/>
            <pc:sldMasterMk cId="3448143767" sldId="2147483648"/>
            <ac:spMk id="12" creationId="{4E6A3644-304E-736A-A999-BF38269522CB}"/>
          </ac:spMkLst>
        </pc:spChg>
        <pc:sldLayoutChg chg="del">
          <pc:chgData name="Winans, William" userId="2e85aca1-8ddb-462a-9c3f-5a1522904acf" providerId="ADAL" clId="{07C893CB-11E1-49BA-9A95-7D90D91DE14A}" dt="2024-10-10T21:14:24.550" v="176" actId="2696"/>
          <pc:sldLayoutMkLst>
            <pc:docMk/>
            <pc:sldMasterMk cId="3448143767" sldId="2147483648"/>
            <pc:sldLayoutMk cId="4090121339" sldId="2147483668"/>
          </pc:sldLayoutMkLst>
        </pc:sldLayoutChg>
      </pc:sldMasterChg>
    </pc:docChg>
  </pc:docChgLst>
  <pc:docChgLst>
    <pc:chgData name="Winans, William" userId="S::william.winans@momentivetech.com::2e85aca1-8ddb-462a-9c3f-5a1522904acf" providerId="AD" clId="Web-{28B50252-74EB-7165-1C0C-B481519D7584}"/>
    <pc:docChg chg="addSection modSection">
      <pc:chgData name="Winans, William" userId="S::william.winans@momentivetech.com::2e85aca1-8ddb-462a-9c3f-5a1522904acf" providerId="AD" clId="Web-{28B50252-74EB-7165-1C0C-B481519D7584}" dt="2024-08-07T17:12:04.256" v="5"/>
      <pc:docMkLst>
        <pc:docMk/>
      </pc:docMkLst>
    </pc:docChg>
  </pc:docChgLst>
  <pc:docChgLst>
    <pc:chgData name="Winans, William" userId="2e85aca1-8ddb-462a-9c3f-5a1522904acf" providerId="ADAL" clId="{7A052D0E-75FB-4FA4-A324-7F0071C63E30}"/>
    <pc:docChg chg="undo redo custSel addSld delSld modSld modMainMaster modSection">
      <pc:chgData name="Winans, William" userId="2e85aca1-8ddb-462a-9c3f-5a1522904acf" providerId="ADAL" clId="{7A052D0E-75FB-4FA4-A324-7F0071C63E30}" dt="2025-02-13T19:16:58.450" v="168"/>
      <pc:docMkLst>
        <pc:docMk/>
      </pc:docMkLst>
      <pc:sldChg chg="modSp">
        <pc:chgData name="Winans, William" userId="2e85aca1-8ddb-462a-9c3f-5a1522904acf" providerId="ADAL" clId="{7A052D0E-75FB-4FA4-A324-7F0071C63E30}" dt="2025-02-13T19:16:58.450" v="168"/>
        <pc:sldMkLst>
          <pc:docMk/>
          <pc:sldMk cId="1002331341" sldId="256"/>
        </pc:sldMkLst>
        <pc:spChg chg="mod">
          <ac:chgData name="Winans, William" userId="2e85aca1-8ddb-462a-9c3f-5a1522904acf" providerId="ADAL" clId="{7A052D0E-75FB-4FA4-A324-7F0071C63E30}" dt="2025-02-13T19:16:58.450" v="168"/>
          <ac:spMkLst>
            <pc:docMk/>
            <pc:sldMk cId="1002331341" sldId="256"/>
            <ac:spMk id="3" creationId="{92AD464A-254F-B324-B94C-A4635B98425E}"/>
          </ac:spMkLst>
        </pc:spChg>
      </pc:sldChg>
      <pc:sldChg chg="modSp">
        <pc:chgData name="Winans, William" userId="2e85aca1-8ddb-462a-9c3f-5a1522904acf" providerId="ADAL" clId="{7A052D0E-75FB-4FA4-A324-7F0071C63E30}" dt="2025-02-13T19:16:58.450" v="168"/>
        <pc:sldMkLst>
          <pc:docMk/>
          <pc:sldMk cId="0" sldId="259"/>
        </pc:sldMkLst>
        <pc:spChg chg="mod">
          <ac:chgData name="Winans, William" userId="2e85aca1-8ddb-462a-9c3f-5a1522904acf" providerId="ADAL" clId="{7A052D0E-75FB-4FA4-A324-7F0071C63E30}" dt="2025-02-13T19:16:58.450" v="168"/>
          <ac:spMkLst>
            <pc:docMk/>
            <pc:sldMk cId="0" sldId="259"/>
            <ac:spMk id="8" creationId="{8226EAD4-234A-2884-9366-0442A4F3FC65}"/>
          </ac:spMkLst>
        </pc:spChg>
      </pc:sldChg>
      <pc:sldChg chg="addSp modSp mod">
        <pc:chgData name="Winans, William" userId="2e85aca1-8ddb-462a-9c3f-5a1522904acf" providerId="ADAL" clId="{7A052D0E-75FB-4FA4-A324-7F0071C63E30}" dt="2025-02-13T19:16:58.450" v="168"/>
        <pc:sldMkLst>
          <pc:docMk/>
          <pc:sldMk cId="1020738704" sldId="1957"/>
        </pc:sldMkLst>
        <pc:spChg chg="mod">
          <ac:chgData name="Winans, William" userId="2e85aca1-8ddb-462a-9c3f-5a1522904acf" providerId="ADAL" clId="{7A052D0E-75FB-4FA4-A324-7F0071C63E30}" dt="2025-01-17T17:05:35.488" v="156" actId="1076"/>
          <ac:spMkLst>
            <pc:docMk/>
            <pc:sldMk cId="1020738704" sldId="1957"/>
            <ac:spMk id="4" creationId="{DA88E399-FB0E-4314-9BF9-036C735A3EDA}"/>
          </ac:spMkLst>
        </pc:spChg>
        <pc:spChg chg="mod">
          <ac:chgData name="Winans, William" userId="2e85aca1-8ddb-462a-9c3f-5a1522904acf" providerId="ADAL" clId="{7A052D0E-75FB-4FA4-A324-7F0071C63E30}" dt="2025-01-17T17:05:35.488" v="156" actId="1076"/>
          <ac:spMkLst>
            <pc:docMk/>
            <pc:sldMk cId="1020738704" sldId="1957"/>
            <ac:spMk id="5" creationId="{C8C730B0-CD8F-451E-B17A-02C79519B6CE}"/>
          </ac:spMkLst>
        </pc:spChg>
        <pc:spChg chg="mod">
          <ac:chgData name="Winans, William" userId="2e85aca1-8ddb-462a-9c3f-5a1522904acf" providerId="ADAL" clId="{7A052D0E-75FB-4FA4-A324-7F0071C63E30}" dt="2025-01-17T17:27:12.306" v="163" actId="1076"/>
          <ac:spMkLst>
            <pc:docMk/>
            <pc:sldMk cId="1020738704" sldId="1957"/>
            <ac:spMk id="6" creationId="{DC49A951-7EB5-4573-BB3C-683DFB4AC932}"/>
          </ac:spMkLst>
        </pc:spChg>
        <pc:spChg chg="add mod">
          <ac:chgData name="Winans, William" userId="2e85aca1-8ddb-462a-9c3f-5a1522904acf" providerId="ADAL" clId="{7A052D0E-75FB-4FA4-A324-7F0071C63E30}" dt="2025-01-17T17:05:35.488" v="156" actId="1076"/>
          <ac:spMkLst>
            <pc:docMk/>
            <pc:sldMk cId="1020738704" sldId="1957"/>
            <ac:spMk id="7" creationId="{B8CEDBFB-2270-8B50-31AC-070A289A79EB}"/>
          </ac:spMkLst>
        </pc:spChg>
        <pc:spChg chg="mod">
          <ac:chgData name="Winans, William" userId="2e85aca1-8ddb-462a-9c3f-5a1522904acf" providerId="ADAL" clId="{7A052D0E-75FB-4FA4-A324-7F0071C63E30}" dt="2025-02-13T19:16:58.450" v="168"/>
          <ac:spMkLst>
            <pc:docMk/>
            <pc:sldMk cId="1020738704" sldId="1957"/>
            <ac:spMk id="12" creationId="{891AF593-EBCD-54EA-6497-3F7941B20829}"/>
          </ac:spMkLst>
        </pc:spChg>
        <pc:spChg chg="mod">
          <ac:chgData name="Winans, William" userId="2e85aca1-8ddb-462a-9c3f-5a1522904acf" providerId="ADAL" clId="{7A052D0E-75FB-4FA4-A324-7F0071C63E30}" dt="2025-01-17T17:05:35.488" v="156" actId="1076"/>
          <ac:spMkLst>
            <pc:docMk/>
            <pc:sldMk cId="1020738704" sldId="1957"/>
            <ac:spMk id="76" creationId="{799FB6AD-A0E8-4798-B437-5A952EAC209F}"/>
          </ac:spMkLst>
        </pc:spChg>
        <pc:spChg chg="mod">
          <ac:chgData name="Winans, William" userId="2e85aca1-8ddb-462a-9c3f-5a1522904acf" providerId="ADAL" clId="{7A052D0E-75FB-4FA4-A324-7F0071C63E30}" dt="2025-01-17T17:05:35.488" v="156" actId="1076"/>
          <ac:spMkLst>
            <pc:docMk/>
            <pc:sldMk cId="1020738704" sldId="1957"/>
            <ac:spMk id="77" creationId="{A35B5BA3-2D14-4494-AAD5-B910E6BADE28}"/>
          </ac:spMkLst>
        </pc:spChg>
        <pc:spChg chg="mod">
          <ac:chgData name="Winans, William" userId="2e85aca1-8ddb-462a-9c3f-5a1522904acf" providerId="ADAL" clId="{7A052D0E-75FB-4FA4-A324-7F0071C63E30}" dt="2025-01-17T17:05:35.488" v="156" actId="1076"/>
          <ac:spMkLst>
            <pc:docMk/>
            <pc:sldMk cId="1020738704" sldId="1957"/>
            <ac:spMk id="78" creationId="{D93B4DDF-77FE-4D57-992F-ABF49826BC9C}"/>
          </ac:spMkLst>
        </pc:spChg>
        <pc:spChg chg="mod">
          <ac:chgData name="Winans, William" userId="2e85aca1-8ddb-462a-9c3f-5a1522904acf" providerId="ADAL" clId="{7A052D0E-75FB-4FA4-A324-7F0071C63E30}" dt="2025-01-17T17:05:35.488" v="156" actId="1076"/>
          <ac:spMkLst>
            <pc:docMk/>
            <pc:sldMk cId="1020738704" sldId="1957"/>
            <ac:spMk id="79" creationId="{9E0F3250-D557-4890-9566-3FA690A30347}"/>
          </ac:spMkLst>
        </pc:spChg>
        <pc:spChg chg="mod">
          <ac:chgData name="Winans, William" userId="2e85aca1-8ddb-462a-9c3f-5a1522904acf" providerId="ADAL" clId="{7A052D0E-75FB-4FA4-A324-7F0071C63E30}" dt="2025-01-17T17:05:35.488" v="156" actId="1076"/>
          <ac:spMkLst>
            <pc:docMk/>
            <pc:sldMk cId="1020738704" sldId="1957"/>
            <ac:spMk id="80" creationId="{C94A36D7-A786-4A3A-B029-FAF39F022B96}"/>
          </ac:spMkLst>
        </pc:spChg>
        <pc:spChg chg="mod">
          <ac:chgData name="Winans, William" userId="2e85aca1-8ddb-462a-9c3f-5a1522904acf" providerId="ADAL" clId="{7A052D0E-75FB-4FA4-A324-7F0071C63E30}" dt="2025-01-17T17:05:35.488" v="156" actId="1076"/>
          <ac:spMkLst>
            <pc:docMk/>
            <pc:sldMk cId="1020738704" sldId="1957"/>
            <ac:spMk id="81" creationId="{1D8CABFA-D754-4756-A295-DA8558AAA16F}"/>
          </ac:spMkLst>
        </pc:spChg>
        <pc:spChg chg="mod">
          <ac:chgData name="Winans, William" userId="2e85aca1-8ddb-462a-9c3f-5a1522904acf" providerId="ADAL" clId="{7A052D0E-75FB-4FA4-A324-7F0071C63E30}" dt="2025-01-17T17:05:35.488" v="156" actId="1076"/>
          <ac:spMkLst>
            <pc:docMk/>
            <pc:sldMk cId="1020738704" sldId="1957"/>
            <ac:spMk id="82" creationId="{EC471626-0E57-4488-9499-3725DAF09CCE}"/>
          </ac:spMkLst>
        </pc:spChg>
        <pc:graphicFrameChg chg="add mod modGraphic">
          <ac:chgData name="Winans, William" userId="2e85aca1-8ddb-462a-9c3f-5a1522904acf" providerId="ADAL" clId="{7A052D0E-75FB-4FA4-A324-7F0071C63E30}" dt="2025-02-13T19:16:58.450" v="168"/>
          <ac:graphicFrameMkLst>
            <pc:docMk/>
            <pc:sldMk cId="1020738704" sldId="1957"/>
            <ac:graphicFrameMk id="2" creationId="{23FE14C7-AFC9-18EB-63C6-F0D93BC2DD2C}"/>
          </ac:graphicFrameMkLst>
        </pc:graphicFrameChg>
        <pc:graphicFrameChg chg="mod">
          <ac:chgData name="Winans, William" userId="2e85aca1-8ddb-462a-9c3f-5a1522904acf" providerId="ADAL" clId="{7A052D0E-75FB-4FA4-A324-7F0071C63E30}" dt="2025-01-17T17:06:07.990" v="161" actId="1076"/>
          <ac:graphicFrameMkLst>
            <pc:docMk/>
            <pc:sldMk cId="1020738704" sldId="1957"/>
            <ac:graphicFrameMk id="11" creationId="{8BE1C10E-E523-8B66-C456-6711FF259B0F}"/>
          </ac:graphicFrameMkLst>
        </pc:graphicFrameChg>
        <pc:graphicFrameChg chg="mod">
          <ac:chgData name="Winans, William" userId="2e85aca1-8ddb-462a-9c3f-5a1522904acf" providerId="ADAL" clId="{7A052D0E-75FB-4FA4-A324-7F0071C63E30}" dt="2025-01-17T17:06:07.990" v="161" actId="1076"/>
          <ac:graphicFrameMkLst>
            <pc:docMk/>
            <pc:sldMk cId="1020738704" sldId="1957"/>
            <ac:graphicFrameMk id="17" creationId="{FFA98380-042B-DAC0-B27B-EEEBE50D61ED}"/>
          </ac:graphicFrameMkLst>
        </pc:graphicFrameChg>
        <pc:graphicFrameChg chg="mod">
          <ac:chgData name="Winans, William" userId="2e85aca1-8ddb-462a-9c3f-5a1522904acf" providerId="ADAL" clId="{7A052D0E-75FB-4FA4-A324-7F0071C63E30}" dt="2025-01-17T17:06:07.990" v="161" actId="1076"/>
          <ac:graphicFrameMkLst>
            <pc:docMk/>
            <pc:sldMk cId="1020738704" sldId="1957"/>
            <ac:graphicFrameMk id="21" creationId="{69FC1EF4-670D-C053-04CA-FDAE5D9CF37C}"/>
          </ac:graphicFrameMkLst>
        </pc:graphicFrameChg>
        <pc:graphicFrameChg chg="mod">
          <ac:chgData name="Winans, William" userId="2e85aca1-8ddb-462a-9c3f-5a1522904acf" providerId="ADAL" clId="{7A052D0E-75FB-4FA4-A324-7F0071C63E30}" dt="2025-01-17T17:05:59.680" v="160" actId="1076"/>
          <ac:graphicFrameMkLst>
            <pc:docMk/>
            <pc:sldMk cId="1020738704" sldId="1957"/>
            <ac:graphicFrameMk id="24" creationId="{32AC21FD-DCE8-0C85-23ED-1C9D27628A10}"/>
          </ac:graphicFrameMkLst>
        </pc:graphicFrameChg>
        <pc:graphicFrameChg chg="mod">
          <ac:chgData name="Winans, William" userId="2e85aca1-8ddb-462a-9c3f-5a1522904acf" providerId="ADAL" clId="{7A052D0E-75FB-4FA4-A324-7F0071C63E30}" dt="2025-01-17T17:05:59.680" v="160" actId="1076"/>
          <ac:graphicFrameMkLst>
            <pc:docMk/>
            <pc:sldMk cId="1020738704" sldId="1957"/>
            <ac:graphicFrameMk id="29" creationId="{AF8A10F9-B0B3-1943-6467-AC4731920006}"/>
          </ac:graphicFrameMkLst>
        </pc:graphicFrameChg>
        <pc:graphicFrameChg chg="mod">
          <ac:chgData name="Winans, William" userId="2e85aca1-8ddb-462a-9c3f-5a1522904acf" providerId="ADAL" clId="{7A052D0E-75FB-4FA4-A324-7F0071C63E30}" dt="2025-01-17T17:05:59.680" v="160" actId="1076"/>
          <ac:graphicFrameMkLst>
            <pc:docMk/>
            <pc:sldMk cId="1020738704" sldId="1957"/>
            <ac:graphicFrameMk id="32" creationId="{DFA8CBB3-AA93-2663-EFD9-0B718D4A0C53}"/>
          </ac:graphicFrameMkLst>
        </pc:graphicFrameChg>
        <pc:graphicFrameChg chg="mod">
          <ac:chgData name="Winans, William" userId="2e85aca1-8ddb-462a-9c3f-5a1522904acf" providerId="ADAL" clId="{7A052D0E-75FB-4FA4-A324-7F0071C63E30}" dt="2025-01-17T17:05:59.680" v="160" actId="1076"/>
          <ac:graphicFrameMkLst>
            <pc:docMk/>
            <pc:sldMk cId="1020738704" sldId="1957"/>
            <ac:graphicFrameMk id="35" creationId="{31C1D783-D53D-03F9-CF30-471E95D559AB}"/>
          </ac:graphicFrameMkLst>
        </pc:graphicFrameChg>
        <pc:graphicFrameChg chg="mod">
          <ac:chgData name="Winans, William" userId="2e85aca1-8ddb-462a-9c3f-5a1522904acf" providerId="ADAL" clId="{7A052D0E-75FB-4FA4-A324-7F0071C63E30}" dt="2025-01-17T17:06:07.990" v="161" actId="1076"/>
          <ac:graphicFrameMkLst>
            <pc:docMk/>
            <pc:sldMk cId="1020738704" sldId="1957"/>
            <ac:graphicFrameMk id="56" creationId="{FB7037AD-12CA-31DE-26F5-9952832C3580}"/>
          </ac:graphicFrameMkLst>
        </pc:graphicFrameChg>
        <pc:cxnChg chg="add mod">
          <ac:chgData name="Winans, William" userId="2e85aca1-8ddb-462a-9c3f-5a1522904acf" providerId="ADAL" clId="{7A052D0E-75FB-4FA4-A324-7F0071C63E30}" dt="2025-01-17T17:06:07.990" v="161" actId="1076"/>
          <ac:cxnSpMkLst>
            <pc:docMk/>
            <pc:sldMk cId="1020738704" sldId="1957"/>
            <ac:cxnSpMk id="9" creationId="{4A67189F-E2AF-8CCA-DEC2-3BDE9E783B38}"/>
          </ac:cxnSpMkLst>
        </pc:cxnChg>
        <pc:cxnChg chg="mod">
          <ac:chgData name="Winans, William" userId="2e85aca1-8ddb-462a-9c3f-5a1522904acf" providerId="ADAL" clId="{7A052D0E-75FB-4FA4-A324-7F0071C63E30}" dt="2025-01-17T17:06:07.990" v="161" actId="1076"/>
          <ac:cxnSpMkLst>
            <pc:docMk/>
            <pc:sldMk cId="1020738704" sldId="1957"/>
            <ac:cxnSpMk id="60" creationId="{E84FAA5D-4EBE-4CC8-8F42-D0EB0F5331D9}"/>
          </ac:cxnSpMkLst>
        </pc:cxnChg>
        <pc:cxnChg chg="mod">
          <ac:chgData name="Winans, William" userId="2e85aca1-8ddb-462a-9c3f-5a1522904acf" providerId="ADAL" clId="{7A052D0E-75FB-4FA4-A324-7F0071C63E30}" dt="2025-01-17T17:06:07.990" v="161" actId="1076"/>
          <ac:cxnSpMkLst>
            <pc:docMk/>
            <pc:sldMk cId="1020738704" sldId="1957"/>
            <ac:cxnSpMk id="74" creationId="{BCD67F79-DE2E-4302-A102-ABD31750AB49}"/>
          </ac:cxnSpMkLst>
        </pc:cxnChg>
        <pc:cxnChg chg="mod">
          <ac:chgData name="Winans, William" userId="2e85aca1-8ddb-462a-9c3f-5a1522904acf" providerId="ADAL" clId="{7A052D0E-75FB-4FA4-A324-7F0071C63E30}" dt="2025-01-17T17:05:59.680" v="160" actId="1076"/>
          <ac:cxnSpMkLst>
            <pc:docMk/>
            <pc:sldMk cId="1020738704" sldId="1957"/>
            <ac:cxnSpMk id="83" creationId="{99340B06-0867-4453-B9D7-53179A73D966}"/>
          </ac:cxnSpMkLst>
        </pc:cxnChg>
        <pc:cxnChg chg="mod">
          <ac:chgData name="Winans, William" userId="2e85aca1-8ddb-462a-9c3f-5a1522904acf" providerId="ADAL" clId="{7A052D0E-75FB-4FA4-A324-7F0071C63E30}" dt="2025-01-17T17:06:07.990" v="161" actId="1076"/>
          <ac:cxnSpMkLst>
            <pc:docMk/>
            <pc:sldMk cId="1020738704" sldId="1957"/>
            <ac:cxnSpMk id="86" creationId="{E9F2F941-E3D5-408A-99BA-5496E6B1579A}"/>
          </ac:cxnSpMkLst>
        </pc:cxnChg>
        <pc:cxnChg chg="mod">
          <ac:chgData name="Winans, William" userId="2e85aca1-8ddb-462a-9c3f-5a1522904acf" providerId="ADAL" clId="{7A052D0E-75FB-4FA4-A324-7F0071C63E30}" dt="2025-01-17T17:05:59.680" v="160" actId="1076"/>
          <ac:cxnSpMkLst>
            <pc:docMk/>
            <pc:sldMk cId="1020738704" sldId="1957"/>
            <ac:cxnSpMk id="88" creationId="{BE030393-7F14-48F0-A1A7-6FAC786BBD99}"/>
          </ac:cxnSpMkLst>
        </pc:cxnChg>
        <pc:cxnChg chg="mod">
          <ac:chgData name="Winans, William" userId="2e85aca1-8ddb-462a-9c3f-5a1522904acf" providerId="ADAL" clId="{7A052D0E-75FB-4FA4-A324-7F0071C63E30}" dt="2025-01-17T17:06:07.990" v="161" actId="1076"/>
          <ac:cxnSpMkLst>
            <pc:docMk/>
            <pc:sldMk cId="1020738704" sldId="1957"/>
            <ac:cxnSpMk id="90" creationId="{A780F666-26D9-47A5-A091-E31D359C3A68}"/>
          </ac:cxnSpMkLst>
        </pc:cxnChg>
        <pc:cxnChg chg="mod">
          <ac:chgData name="Winans, William" userId="2e85aca1-8ddb-462a-9c3f-5a1522904acf" providerId="ADAL" clId="{7A052D0E-75FB-4FA4-A324-7F0071C63E30}" dt="2025-01-17T17:05:59.680" v="160" actId="1076"/>
          <ac:cxnSpMkLst>
            <pc:docMk/>
            <pc:sldMk cId="1020738704" sldId="1957"/>
            <ac:cxnSpMk id="92" creationId="{73FB224A-5876-43F5-929A-F2C9831AB778}"/>
          </ac:cxnSpMkLst>
        </pc:cxnChg>
        <pc:cxnChg chg="mod">
          <ac:chgData name="Winans, William" userId="2e85aca1-8ddb-462a-9c3f-5a1522904acf" providerId="ADAL" clId="{7A052D0E-75FB-4FA4-A324-7F0071C63E30}" dt="2025-01-17T17:05:59.680" v="160" actId="1076"/>
          <ac:cxnSpMkLst>
            <pc:docMk/>
            <pc:sldMk cId="1020738704" sldId="1957"/>
            <ac:cxnSpMk id="95" creationId="{90D5CDDD-F2F9-4B78-AE65-9AF4E531B1C2}"/>
          </ac:cxnSpMkLst>
        </pc:cxnChg>
      </pc:sldChg>
      <pc:sldChg chg="modSp del mod">
        <pc:chgData name="Winans, William" userId="2e85aca1-8ddb-462a-9c3f-5a1522904acf" providerId="ADAL" clId="{7A052D0E-75FB-4FA4-A324-7F0071C63E30}" dt="2025-01-09T18:40:11.431" v="63" actId="2696"/>
        <pc:sldMkLst>
          <pc:docMk/>
          <pc:sldMk cId="3943422919" sldId="2942"/>
        </pc:sldMkLst>
        <pc:picChg chg="mod modCrop">
          <ac:chgData name="Winans, William" userId="2e85aca1-8ddb-462a-9c3f-5a1522904acf" providerId="ADAL" clId="{7A052D0E-75FB-4FA4-A324-7F0071C63E30}" dt="2025-01-09T18:35:57.406" v="1" actId="18131"/>
          <ac:picMkLst>
            <pc:docMk/>
            <pc:sldMk cId="3943422919" sldId="2942"/>
            <ac:picMk id="28" creationId="{3B297644-73C0-577F-FFC6-792023B4B1B2}"/>
          </ac:picMkLst>
        </pc:picChg>
      </pc:sldChg>
      <pc:sldChg chg="modSp addCm">
        <pc:chgData name="Winans, William" userId="2e85aca1-8ddb-462a-9c3f-5a1522904acf" providerId="ADAL" clId="{7A052D0E-75FB-4FA4-A324-7F0071C63E30}" dt="2025-02-13T19:16:58.450" v="168"/>
        <pc:sldMkLst>
          <pc:docMk/>
          <pc:sldMk cId="922373728" sldId="2943"/>
        </pc:sldMkLst>
        <pc:spChg chg="mod">
          <ac:chgData name="Winans, William" userId="2e85aca1-8ddb-462a-9c3f-5a1522904acf" providerId="ADAL" clId="{7A052D0E-75FB-4FA4-A324-7F0071C63E30}" dt="2025-02-13T19:16:58.450" v="168"/>
          <ac:spMkLst>
            <pc:docMk/>
            <pc:sldMk cId="922373728" sldId="2943"/>
            <ac:spMk id="2" creationId="{5CACE3CC-CC57-40EF-8E35-3993F1E76ED2}"/>
          </ac:spMkLst>
        </pc:spChg>
        <pc:extLst>
          <p:ext xmlns:p="http://schemas.openxmlformats.org/presentationml/2006/main" uri="{D6D511B9-2390-475A-947B-AFAB55BFBCF1}">
            <pc226:cmChg xmlns:pc226="http://schemas.microsoft.com/office/powerpoint/2022/06/main/command" chg="add">
              <pc226:chgData name="Winans, William" userId="2e85aca1-8ddb-462a-9c3f-5a1522904acf" providerId="ADAL" clId="{7A052D0E-75FB-4FA4-A324-7F0071C63E30}" dt="2025-01-09T18:51:07.895" v="68"/>
              <pc2:cmMkLst xmlns:pc2="http://schemas.microsoft.com/office/powerpoint/2019/9/main/command">
                <pc:docMk/>
                <pc:sldMk cId="922373728" sldId="2943"/>
                <pc2:cmMk id="{430E068B-B1A6-4867-AB3E-E27102CD7F43}"/>
              </pc2:cmMkLst>
            </pc226:cmChg>
          </p:ext>
        </pc:extLst>
      </pc:sldChg>
      <pc:sldChg chg="modSp">
        <pc:chgData name="Winans, William" userId="2e85aca1-8ddb-462a-9c3f-5a1522904acf" providerId="ADAL" clId="{7A052D0E-75FB-4FA4-A324-7F0071C63E30}" dt="2025-02-13T19:16:58.450" v="168"/>
        <pc:sldMkLst>
          <pc:docMk/>
          <pc:sldMk cId="2738250649" sldId="2951"/>
        </pc:sldMkLst>
        <pc:spChg chg="mod">
          <ac:chgData name="Winans, William" userId="2e85aca1-8ddb-462a-9c3f-5a1522904acf" providerId="ADAL" clId="{7A052D0E-75FB-4FA4-A324-7F0071C63E30}" dt="2025-02-13T19:16:58.450" v="168"/>
          <ac:spMkLst>
            <pc:docMk/>
            <pc:sldMk cId="2738250649" sldId="2951"/>
            <ac:spMk id="6" creationId="{F6A74CB7-F3FE-93FF-99B6-2F3C348EDFBA}"/>
          </ac:spMkLst>
        </pc:spChg>
      </pc:sldChg>
      <pc:sldChg chg="modSp">
        <pc:chgData name="Winans, William" userId="2e85aca1-8ddb-462a-9c3f-5a1522904acf" providerId="ADAL" clId="{7A052D0E-75FB-4FA4-A324-7F0071C63E30}" dt="2025-02-13T19:16:58.450" v="168"/>
        <pc:sldMkLst>
          <pc:docMk/>
          <pc:sldMk cId="1321722391" sldId="2952"/>
        </pc:sldMkLst>
        <pc:spChg chg="mod">
          <ac:chgData name="Winans, William" userId="2e85aca1-8ddb-462a-9c3f-5a1522904acf" providerId="ADAL" clId="{7A052D0E-75FB-4FA4-A324-7F0071C63E30}" dt="2025-02-13T19:16:58.450" v="168"/>
          <ac:spMkLst>
            <pc:docMk/>
            <pc:sldMk cId="1321722391" sldId="2952"/>
            <ac:spMk id="6" creationId="{F6A74CB7-F3FE-93FF-99B6-2F3C348EDFBA}"/>
          </ac:spMkLst>
        </pc:spChg>
      </pc:sldChg>
      <pc:sldChg chg="modSp">
        <pc:chgData name="Winans, William" userId="2e85aca1-8ddb-462a-9c3f-5a1522904acf" providerId="ADAL" clId="{7A052D0E-75FB-4FA4-A324-7F0071C63E30}" dt="2025-02-13T19:16:58.450" v="168"/>
        <pc:sldMkLst>
          <pc:docMk/>
          <pc:sldMk cId="3155469321" sldId="2955"/>
        </pc:sldMkLst>
        <pc:spChg chg="mod">
          <ac:chgData name="Winans, William" userId="2e85aca1-8ddb-462a-9c3f-5a1522904acf" providerId="ADAL" clId="{7A052D0E-75FB-4FA4-A324-7F0071C63E30}" dt="2025-02-13T19:16:58.450" v="168"/>
          <ac:spMkLst>
            <pc:docMk/>
            <pc:sldMk cId="3155469321" sldId="2955"/>
            <ac:spMk id="8" creationId="{8226EAD4-234A-2884-9366-0442A4F3FC65}"/>
          </ac:spMkLst>
        </pc:spChg>
      </pc:sldChg>
      <pc:sldChg chg="modSp addCm">
        <pc:chgData name="Winans, William" userId="2e85aca1-8ddb-462a-9c3f-5a1522904acf" providerId="ADAL" clId="{7A052D0E-75FB-4FA4-A324-7F0071C63E30}" dt="2025-02-13T19:16:58.450" v="168"/>
        <pc:sldMkLst>
          <pc:docMk/>
          <pc:sldMk cId="382591658" sldId="2959"/>
        </pc:sldMkLst>
        <pc:spChg chg="mod">
          <ac:chgData name="Winans, William" userId="2e85aca1-8ddb-462a-9c3f-5a1522904acf" providerId="ADAL" clId="{7A052D0E-75FB-4FA4-A324-7F0071C63E30}" dt="2025-02-13T19:16:58.450" v="168"/>
          <ac:spMkLst>
            <pc:docMk/>
            <pc:sldMk cId="382591658" sldId="2959"/>
            <ac:spMk id="6" creationId="{F6A74CB7-F3FE-93FF-99B6-2F3C348EDFBA}"/>
          </ac:spMkLst>
        </pc:spChg>
        <pc:extLst>
          <p:ext xmlns:p="http://schemas.openxmlformats.org/presentationml/2006/main" uri="{D6D511B9-2390-475A-947B-AFAB55BFBCF1}">
            <pc226:cmChg xmlns:pc226="http://schemas.microsoft.com/office/powerpoint/2022/06/main/command" chg="add">
              <pc226:chgData name="Winans, William" userId="2e85aca1-8ddb-462a-9c3f-5a1522904acf" providerId="ADAL" clId="{7A052D0E-75FB-4FA4-A324-7F0071C63E30}" dt="2025-01-09T18:50:50.106" v="67"/>
              <pc2:cmMkLst xmlns:pc2="http://schemas.microsoft.com/office/powerpoint/2019/9/main/command">
                <pc:docMk/>
                <pc:sldMk cId="382591658" sldId="2959"/>
                <pc2:cmMk id="{01D586DA-AA5E-455D-AE03-E02B4D9FA47C}"/>
              </pc2:cmMkLst>
            </pc226:cmChg>
          </p:ext>
        </pc:extLst>
      </pc:sldChg>
      <pc:sldChg chg="modSp">
        <pc:chgData name="Winans, William" userId="2e85aca1-8ddb-462a-9c3f-5a1522904acf" providerId="ADAL" clId="{7A052D0E-75FB-4FA4-A324-7F0071C63E30}" dt="2025-02-13T19:16:58.450" v="168"/>
        <pc:sldMkLst>
          <pc:docMk/>
          <pc:sldMk cId="314143500" sldId="2963"/>
        </pc:sldMkLst>
        <pc:spChg chg="mod">
          <ac:chgData name="Winans, William" userId="2e85aca1-8ddb-462a-9c3f-5a1522904acf" providerId="ADAL" clId="{7A052D0E-75FB-4FA4-A324-7F0071C63E30}" dt="2025-02-13T19:16:58.450" v="168"/>
          <ac:spMkLst>
            <pc:docMk/>
            <pc:sldMk cId="314143500" sldId="2963"/>
            <ac:spMk id="5" creationId="{BC64BD5F-2610-C284-39D2-FEFD58142874}"/>
          </ac:spMkLst>
        </pc:spChg>
      </pc:sldChg>
      <pc:sldChg chg="modSp addCm">
        <pc:chgData name="Winans, William" userId="2e85aca1-8ddb-462a-9c3f-5a1522904acf" providerId="ADAL" clId="{7A052D0E-75FB-4FA4-A324-7F0071C63E30}" dt="2025-02-13T19:16:58.450" v="168"/>
        <pc:sldMkLst>
          <pc:docMk/>
          <pc:sldMk cId="127338676" sldId="2965"/>
        </pc:sldMkLst>
        <pc:spChg chg="mod">
          <ac:chgData name="Winans, William" userId="2e85aca1-8ddb-462a-9c3f-5a1522904acf" providerId="ADAL" clId="{7A052D0E-75FB-4FA4-A324-7F0071C63E30}" dt="2025-02-13T19:16:58.450" v="168"/>
          <ac:spMkLst>
            <pc:docMk/>
            <pc:sldMk cId="127338676" sldId="2965"/>
            <ac:spMk id="2" creationId="{3B6F3CF3-D2F8-03AE-152A-CDA1558E99FC}"/>
          </ac:spMkLst>
        </pc:spChg>
        <pc:extLst>
          <p:ext xmlns:p="http://schemas.openxmlformats.org/presentationml/2006/main" uri="{D6D511B9-2390-475A-947B-AFAB55BFBCF1}">
            <pc226:cmChg xmlns:pc226="http://schemas.microsoft.com/office/powerpoint/2022/06/main/command" chg="add">
              <pc226:chgData name="Winans, William" userId="2e85aca1-8ddb-462a-9c3f-5a1522904acf" providerId="ADAL" clId="{7A052D0E-75FB-4FA4-A324-7F0071C63E30}" dt="2025-01-09T18:50:36.893" v="66"/>
              <pc2:cmMkLst xmlns:pc2="http://schemas.microsoft.com/office/powerpoint/2019/9/main/command">
                <pc:docMk/>
                <pc:sldMk cId="127338676" sldId="2965"/>
                <pc2:cmMk id="{EFFE111D-6473-40D3-A598-282A0CF5044F}"/>
              </pc2:cmMkLst>
            </pc226:cmChg>
          </p:ext>
        </pc:extLst>
      </pc:sldChg>
      <pc:sldChg chg="modSp mod">
        <pc:chgData name="Winans, William" userId="2e85aca1-8ddb-462a-9c3f-5a1522904acf" providerId="ADAL" clId="{7A052D0E-75FB-4FA4-A324-7F0071C63E30}" dt="2025-02-13T19:16:58.450" v="168"/>
        <pc:sldMkLst>
          <pc:docMk/>
          <pc:sldMk cId="3910701682" sldId="2966"/>
        </pc:sldMkLst>
        <pc:spChg chg="mod">
          <ac:chgData name="Winans, William" userId="2e85aca1-8ddb-462a-9c3f-5a1522904acf" providerId="ADAL" clId="{7A052D0E-75FB-4FA4-A324-7F0071C63E30}" dt="2025-02-13T19:16:58.450" v="168"/>
          <ac:spMkLst>
            <pc:docMk/>
            <pc:sldMk cId="3910701682" sldId="2966"/>
            <ac:spMk id="3" creationId="{E194F3EC-AAF3-52F9-F930-B30491502825}"/>
          </ac:spMkLst>
        </pc:spChg>
        <pc:spChg chg="mod">
          <ac:chgData name="Winans, William" userId="2e85aca1-8ddb-462a-9c3f-5a1522904acf" providerId="ADAL" clId="{7A052D0E-75FB-4FA4-A324-7F0071C63E30}" dt="2025-02-10T18:08:22.259" v="167" actId="14100"/>
          <ac:spMkLst>
            <pc:docMk/>
            <pc:sldMk cId="3910701682" sldId="2966"/>
            <ac:spMk id="30" creationId="{D1FDE332-BEF7-6657-D626-2D0BEC384101}"/>
          </ac:spMkLst>
        </pc:spChg>
      </pc:sldChg>
      <pc:sldChg chg="modSp add mod">
        <pc:chgData name="Winans, William" userId="2e85aca1-8ddb-462a-9c3f-5a1522904acf" providerId="ADAL" clId="{7A052D0E-75FB-4FA4-A324-7F0071C63E30}" dt="2025-02-13T19:16:58.450" v="168"/>
        <pc:sldMkLst>
          <pc:docMk/>
          <pc:sldMk cId="1391342204" sldId="2967"/>
        </pc:sldMkLst>
        <pc:spChg chg="mod">
          <ac:chgData name="Winans, William" userId="2e85aca1-8ddb-462a-9c3f-5a1522904acf" providerId="ADAL" clId="{7A052D0E-75FB-4FA4-A324-7F0071C63E30}" dt="2025-02-13T19:16:58.450" v="168"/>
          <ac:spMkLst>
            <pc:docMk/>
            <pc:sldMk cId="1391342204" sldId="2967"/>
            <ac:spMk id="4" creationId="{82E70933-CEDC-B7C4-87DF-CE90FDC0A7E8}"/>
          </ac:spMkLst>
        </pc:spChg>
        <pc:spChg chg="mod">
          <ac:chgData name="Winans, William" userId="2e85aca1-8ddb-462a-9c3f-5a1522904acf" providerId="ADAL" clId="{7A052D0E-75FB-4FA4-A324-7F0071C63E30}" dt="2025-01-09T18:36:44.840" v="3"/>
          <ac:spMkLst>
            <pc:docMk/>
            <pc:sldMk cId="1391342204" sldId="2967"/>
            <ac:spMk id="16" creationId="{7741B292-F8C0-A44E-4077-EE4D4D559DE9}"/>
          </ac:spMkLst>
        </pc:spChg>
        <pc:spChg chg="mod">
          <ac:chgData name="Winans, William" userId="2e85aca1-8ddb-462a-9c3f-5a1522904acf" providerId="ADAL" clId="{7A052D0E-75FB-4FA4-A324-7F0071C63E30}" dt="2025-01-09T18:36:50.609" v="4"/>
          <ac:spMkLst>
            <pc:docMk/>
            <pc:sldMk cId="1391342204" sldId="2967"/>
            <ac:spMk id="17" creationId="{972D1090-A12F-9ABB-6672-6003BA881A4E}"/>
          </ac:spMkLst>
        </pc:spChg>
        <pc:spChg chg="mod">
          <ac:chgData name="Winans, William" userId="2e85aca1-8ddb-462a-9c3f-5a1522904acf" providerId="ADAL" clId="{7A052D0E-75FB-4FA4-A324-7F0071C63E30}" dt="2025-01-09T18:37:00.760" v="5"/>
          <ac:spMkLst>
            <pc:docMk/>
            <pc:sldMk cId="1391342204" sldId="2967"/>
            <ac:spMk id="30" creationId="{D5C03FB0-26F1-D4E7-9E09-4C88E3C09025}"/>
          </ac:spMkLst>
        </pc:spChg>
        <pc:spChg chg="mod">
          <ac:chgData name="Winans, William" userId="2e85aca1-8ddb-462a-9c3f-5a1522904acf" providerId="ADAL" clId="{7A052D0E-75FB-4FA4-A324-7F0071C63E30}" dt="2025-01-09T18:37:37.596" v="40" actId="20577"/>
          <ac:spMkLst>
            <pc:docMk/>
            <pc:sldMk cId="1391342204" sldId="2967"/>
            <ac:spMk id="31" creationId="{D208A61D-CB11-07E9-AFC9-737AF1780EAE}"/>
          </ac:spMkLst>
        </pc:spChg>
        <pc:spChg chg="mod">
          <ac:chgData name="Winans, William" userId="2e85aca1-8ddb-462a-9c3f-5a1522904acf" providerId="ADAL" clId="{7A052D0E-75FB-4FA4-A324-7F0071C63E30}" dt="2025-01-09T18:37:16.758" v="6"/>
          <ac:spMkLst>
            <pc:docMk/>
            <pc:sldMk cId="1391342204" sldId="2967"/>
            <ac:spMk id="33" creationId="{3E83268C-D4C5-11D9-E73C-4E9C03A2408E}"/>
          </ac:spMkLst>
        </pc:spChg>
        <pc:spChg chg="mod">
          <ac:chgData name="Winans, William" userId="2e85aca1-8ddb-462a-9c3f-5a1522904acf" providerId="ADAL" clId="{7A052D0E-75FB-4FA4-A324-7F0071C63E30}" dt="2025-01-09T18:37:26.243" v="19" actId="20577"/>
          <ac:spMkLst>
            <pc:docMk/>
            <pc:sldMk cId="1391342204" sldId="2967"/>
            <ac:spMk id="34" creationId="{D67ED99F-CCC1-A0DB-B1F0-D91712B3F637}"/>
          </ac:spMkLst>
        </pc:spChg>
        <pc:picChg chg="mod">
          <ac:chgData name="Winans, William" userId="2e85aca1-8ddb-462a-9c3f-5a1522904acf" providerId="ADAL" clId="{7A052D0E-75FB-4FA4-A324-7F0071C63E30}" dt="2025-01-09T18:39:39.958" v="61" actId="1076"/>
          <ac:picMkLst>
            <pc:docMk/>
            <pc:sldMk cId="1391342204" sldId="2967"/>
            <ac:picMk id="3" creationId="{D7D72722-90AB-C861-701B-69760AFA3E1F}"/>
          </ac:picMkLst>
        </pc:picChg>
        <pc:picChg chg="mod">
          <ac:chgData name="Winans, William" userId="2e85aca1-8ddb-462a-9c3f-5a1522904acf" providerId="ADAL" clId="{7A052D0E-75FB-4FA4-A324-7F0071C63E30}" dt="2025-01-09T18:38:25.880" v="55" actId="14826"/>
          <ac:picMkLst>
            <pc:docMk/>
            <pc:sldMk cId="1391342204" sldId="2967"/>
            <ac:picMk id="19" creationId="{B66C3F10-8D60-8954-9AE5-2111DF06C5B2}"/>
          </ac:picMkLst>
        </pc:picChg>
        <pc:picChg chg="mod modCrop">
          <ac:chgData name="Winans, William" userId="2e85aca1-8ddb-462a-9c3f-5a1522904acf" providerId="ADAL" clId="{7A052D0E-75FB-4FA4-A324-7F0071C63E30}" dt="2025-01-09T18:38:17.898" v="54" actId="18131"/>
          <ac:picMkLst>
            <pc:docMk/>
            <pc:sldMk cId="1391342204" sldId="2967"/>
            <ac:picMk id="20" creationId="{B3800819-1EAF-3671-784A-DC915642DF3C}"/>
          </ac:picMkLst>
        </pc:picChg>
        <pc:picChg chg="mod modCrop">
          <ac:chgData name="Winans, William" userId="2e85aca1-8ddb-462a-9c3f-5a1522904acf" providerId="ADAL" clId="{7A052D0E-75FB-4FA4-A324-7F0071C63E30}" dt="2025-01-09T18:40:26.935" v="64" actId="18131"/>
          <ac:picMkLst>
            <pc:docMk/>
            <pc:sldMk cId="1391342204" sldId="2967"/>
            <ac:picMk id="21" creationId="{9A72AFCB-C07E-4F4B-8C69-285051C4E9D4}"/>
          </ac:picMkLst>
        </pc:picChg>
        <pc:picChg chg="mod modCrop">
          <ac:chgData name="Winans, William" userId="2e85aca1-8ddb-462a-9c3f-5a1522904acf" providerId="ADAL" clId="{7A052D0E-75FB-4FA4-A324-7F0071C63E30}" dt="2025-01-09T18:40:42.535" v="65" actId="18131"/>
          <ac:picMkLst>
            <pc:docMk/>
            <pc:sldMk cId="1391342204" sldId="2967"/>
            <ac:picMk id="28" creationId="{3B297644-73C0-577F-FFC6-792023B4B1B2}"/>
          </ac:picMkLst>
        </pc:picChg>
      </pc:sldChg>
      <pc:sldMasterChg chg="modSp modSldLayout">
        <pc:chgData name="Winans, William" userId="2e85aca1-8ddb-462a-9c3f-5a1522904acf" providerId="ADAL" clId="{7A052D0E-75FB-4FA4-A324-7F0071C63E30}" dt="2025-02-13T19:16:58.450" v="168"/>
        <pc:sldMasterMkLst>
          <pc:docMk/>
          <pc:sldMasterMk cId="3448143767" sldId="2147483648"/>
        </pc:sldMasterMkLst>
        <pc:spChg chg="mod">
          <ac:chgData name="Winans, William" userId="2e85aca1-8ddb-462a-9c3f-5a1522904acf" providerId="ADAL" clId="{7A052D0E-75FB-4FA4-A324-7F0071C63E30}" dt="2025-02-13T19:16:58.450" v="168"/>
          <ac:spMkLst>
            <pc:docMk/>
            <pc:sldMasterMk cId="3448143767" sldId="2147483648"/>
            <ac:spMk id="5" creationId="{8238BBCB-80D2-4CA3-B38F-697EE6DEA313}"/>
          </ac:spMkLst>
        </pc:spChg>
        <pc:sldLayoutChg chg="modSp">
          <pc:chgData name="Winans, William" userId="2e85aca1-8ddb-462a-9c3f-5a1522904acf" providerId="ADAL" clId="{7A052D0E-75FB-4FA4-A324-7F0071C63E30}" dt="2025-02-13T19:16:58.450" v="168"/>
          <pc:sldLayoutMkLst>
            <pc:docMk/>
            <pc:sldMasterMk cId="3448143767" sldId="2147483648"/>
            <pc:sldLayoutMk cId="1622312684" sldId="2147483650"/>
          </pc:sldLayoutMkLst>
          <pc:spChg chg="mod">
            <ac:chgData name="Winans, William" userId="2e85aca1-8ddb-462a-9c3f-5a1522904acf" providerId="ADAL" clId="{7A052D0E-75FB-4FA4-A324-7F0071C63E30}" dt="2025-02-13T19:16:58.450" v="168"/>
            <ac:spMkLst>
              <pc:docMk/>
              <pc:sldMasterMk cId="3448143767" sldId="2147483648"/>
              <pc:sldLayoutMk cId="1622312684" sldId="2147483650"/>
              <ac:spMk id="5" creationId="{E1CA25FA-7EA1-4A9B-9B1C-21165DE3280B}"/>
            </ac:spMkLst>
          </pc:spChg>
        </pc:sldLayoutChg>
        <pc:sldLayoutChg chg="modSp">
          <pc:chgData name="Winans, William" userId="2e85aca1-8ddb-462a-9c3f-5a1522904acf" providerId="ADAL" clId="{7A052D0E-75FB-4FA4-A324-7F0071C63E30}" dt="2025-02-13T19:16:58.450" v="168"/>
          <pc:sldLayoutMkLst>
            <pc:docMk/>
            <pc:sldMasterMk cId="3448143767" sldId="2147483648"/>
            <pc:sldLayoutMk cId="3198888034" sldId="2147483660"/>
          </pc:sldLayoutMkLst>
          <pc:spChg chg="mod">
            <ac:chgData name="Winans, William" userId="2e85aca1-8ddb-462a-9c3f-5a1522904acf" providerId="ADAL" clId="{7A052D0E-75FB-4FA4-A324-7F0071C63E30}" dt="2025-02-13T19:16:58.450" v="168"/>
            <ac:spMkLst>
              <pc:docMk/>
              <pc:sldMasterMk cId="3448143767" sldId="2147483648"/>
              <pc:sldLayoutMk cId="3198888034" sldId="2147483660"/>
              <ac:spMk id="4" creationId="{6859BAF5-F941-49FE-8C85-ECF95C4448C0}"/>
            </ac:spMkLst>
          </pc:spChg>
          <pc:spChg chg="mod">
            <ac:chgData name="Winans, William" userId="2e85aca1-8ddb-462a-9c3f-5a1522904acf" providerId="ADAL" clId="{7A052D0E-75FB-4FA4-A324-7F0071C63E30}" dt="2025-02-13T19:16:58.450" v="168"/>
            <ac:spMkLst>
              <pc:docMk/>
              <pc:sldMasterMk cId="3448143767" sldId="2147483648"/>
              <pc:sldLayoutMk cId="3198888034" sldId="2147483660"/>
              <ac:spMk id="6" creationId="{82621224-2861-4B18-B029-428AEC6DD092}"/>
            </ac:spMkLst>
          </pc:spChg>
        </pc:sldLayoutChg>
        <pc:sldLayoutChg chg="modSp">
          <pc:chgData name="Winans, William" userId="2e85aca1-8ddb-462a-9c3f-5a1522904acf" providerId="ADAL" clId="{7A052D0E-75FB-4FA4-A324-7F0071C63E30}" dt="2025-02-13T19:16:58.450" v="168"/>
          <pc:sldLayoutMkLst>
            <pc:docMk/>
            <pc:sldMasterMk cId="3448143767" sldId="2147483648"/>
            <pc:sldLayoutMk cId="251699716" sldId="2147483661"/>
          </pc:sldLayoutMkLst>
          <pc:spChg chg="mod">
            <ac:chgData name="Winans, William" userId="2e85aca1-8ddb-462a-9c3f-5a1522904acf" providerId="ADAL" clId="{7A052D0E-75FB-4FA4-A324-7F0071C63E30}" dt="2025-02-13T19:16:58.450" v="168"/>
            <ac:spMkLst>
              <pc:docMk/>
              <pc:sldMasterMk cId="3448143767" sldId="2147483648"/>
              <pc:sldLayoutMk cId="251699716" sldId="2147483661"/>
              <ac:spMk id="5" creationId="{E1CA25FA-7EA1-4A9B-9B1C-21165DE3280B}"/>
            </ac:spMkLst>
          </pc:spChg>
        </pc:sldLayoutChg>
        <pc:sldLayoutChg chg="modSp">
          <pc:chgData name="Winans, William" userId="2e85aca1-8ddb-462a-9c3f-5a1522904acf" providerId="ADAL" clId="{7A052D0E-75FB-4FA4-A324-7F0071C63E30}" dt="2025-02-13T19:16:58.450" v="168"/>
          <pc:sldLayoutMkLst>
            <pc:docMk/>
            <pc:sldMasterMk cId="3448143767" sldId="2147483648"/>
            <pc:sldLayoutMk cId="2169520886" sldId="2147483662"/>
          </pc:sldLayoutMkLst>
          <pc:spChg chg="mod">
            <ac:chgData name="Winans, William" userId="2e85aca1-8ddb-462a-9c3f-5a1522904acf" providerId="ADAL" clId="{7A052D0E-75FB-4FA4-A324-7F0071C63E30}" dt="2025-02-13T19:16:58.450" v="168"/>
            <ac:spMkLst>
              <pc:docMk/>
              <pc:sldMasterMk cId="3448143767" sldId="2147483648"/>
              <pc:sldLayoutMk cId="2169520886" sldId="2147483662"/>
              <ac:spMk id="4" creationId="{6859BAF5-F941-49FE-8C85-ECF95C4448C0}"/>
            </ac:spMkLst>
          </pc:spChg>
        </pc:sldLayoutChg>
        <pc:sldLayoutChg chg="modSp">
          <pc:chgData name="Winans, William" userId="2e85aca1-8ddb-462a-9c3f-5a1522904acf" providerId="ADAL" clId="{7A052D0E-75FB-4FA4-A324-7F0071C63E30}" dt="2025-02-13T19:16:58.450" v="168"/>
          <pc:sldLayoutMkLst>
            <pc:docMk/>
            <pc:sldMasterMk cId="3448143767" sldId="2147483648"/>
            <pc:sldLayoutMk cId="1712587125" sldId="2147483667"/>
          </pc:sldLayoutMkLst>
          <pc:spChg chg="mod">
            <ac:chgData name="Winans, William" userId="2e85aca1-8ddb-462a-9c3f-5a1522904acf" providerId="ADAL" clId="{7A052D0E-75FB-4FA4-A324-7F0071C63E30}" dt="2025-02-13T19:16:58.450" v="168"/>
            <ac:spMkLst>
              <pc:docMk/>
              <pc:sldMasterMk cId="3448143767" sldId="2147483648"/>
              <pc:sldLayoutMk cId="1712587125" sldId="2147483667"/>
              <ac:spMk id="5" creationId="{E1CA25FA-7EA1-4A9B-9B1C-21165DE3280B}"/>
            </ac:spMkLst>
          </pc:spChg>
        </pc:sldLayoutChg>
      </pc:sldMasterChg>
    </pc:docChg>
  </pc:docChgLst>
  <pc:docChgLst>
    <pc:chgData name="Winans, William" userId="2e85aca1-8ddb-462a-9c3f-5a1522904acf" providerId="ADAL" clId="{BA442BD4-8CFE-447E-A4A5-2F02E9EF87F9}"/>
    <pc:docChg chg="modSld">
      <pc:chgData name="Winans, William" userId="2e85aca1-8ddb-462a-9c3f-5a1522904acf" providerId="ADAL" clId="{BA442BD4-8CFE-447E-A4A5-2F02E9EF87F9}" dt="2024-08-19T19:14:35.983" v="17" actId="14100"/>
      <pc:docMkLst>
        <pc:docMk/>
      </pc:docMkLst>
      <pc:sldChg chg="modNotesTx">
        <pc:chgData name="Winans, William" userId="2e85aca1-8ddb-462a-9c3f-5a1522904acf" providerId="ADAL" clId="{BA442BD4-8CFE-447E-A4A5-2F02E9EF87F9}" dt="2024-08-07T17:07:28.621" v="0" actId="6549"/>
        <pc:sldMkLst>
          <pc:docMk/>
          <pc:sldMk cId="0" sldId="259"/>
        </pc:sldMkLst>
      </pc:sldChg>
      <pc:sldChg chg="modSp mod">
        <pc:chgData name="Winans, William" userId="2e85aca1-8ddb-462a-9c3f-5a1522904acf" providerId="ADAL" clId="{BA442BD4-8CFE-447E-A4A5-2F02E9EF87F9}" dt="2024-08-07T17:10:20.646" v="8" actId="207"/>
        <pc:sldMkLst>
          <pc:docMk/>
          <pc:sldMk cId="3943422919" sldId="2942"/>
        </pc:sldMkLst>
        <pc:spChg chg="mod">
          <ac:chgData name="Winans, William" userId="2e85aca1-8ddb-462a-9c3f-5a1522904acf" providerId="ADAL" clId="{BA442BD4-8CFE-447E-A4A5-2F02E9EF87F9}" dt="2024-08-07T17:09:48.808" v="5" actId="207"/>
          <ac:spMkLst>
            <pc:docMk/>
            <pc:sldMk cId="3943422919" sldId="2942"/>
            <ac:spMk id="48" creationId="{7B42F2E8-AEF7-1447-435D-404F627DF483}"/>
          </ac:spMkLst>
        </pc:spChg>
        <pc:spChg chg="mod">
          <ac:chgData name="Winans, William" userId="2e85aca1-8ddb-462a-9c3f-5a1522904acf" providerId="ADAL" clId="{BA442BD4-8CFE-447E-A4A5-2F02E9EF87F9}" dt="2024-08-07T17:09:06.302" v="2" actId="14100"/>
          <ac:spMkLst>
            <pc:docMk/>
            <pc:sldMk cId="3943422919" sldId="2942"/>
            <ac:spMk id="56" creationId="{F5A4894C-1435-9FD7-8647-C0EF559E9C42}"/>
          </ac:spMkLst>
        </pc:spChg>
        <pc:spChg chg="mod">
          <ac:chgData name="Winans, William" userId="2e85aca1-8ddb-462a-9c3f-5a1522904acf" providerId="ADAL" clId="{BA442BD4-8CFE-447E-A4A5-2F02E9EF87F9}" dt="2024-08-07T17:09:18.886" v="4" actId="14100"/>
          <ac:spMkLst>
            <pc:docMk/>
            <pc:sldMk cId="3943422919" sldId="2942"/>
            <ac:spMk id="63" creationId="{22874ABC-7A26-B343-BD98-1C3EA574FAE6}"/>
          </ac:spMkLst>
        </pc:spChg>
        <pc:spChg chg="mod">
          <ac:chgData name="Winans, William" userId="2e85aca1-8ddb-462a-9c3f-5a1522904acf" providerId="ADAL" clId="{BA442BD4-8CFE-447E-A4A5-2F02E9EF87F9}" dt="2024-08-07T17:10:09.464" v="7" actId="207"/>
          <ac:spMkLst>
            <pc:docMk/>
            <pc:sldMk cId="3943422919" sldId="2942"/>
            <ac:spMk id="64" creationId="{91D35793-8126-6654-23A1-2E0B6BAE71ED}"/>
          </ac:spMkLst>
        </pc:spChg>
        <pc:spChg chg="mod">
          <ac:chgData name="Winans, William" userId="2e85aca1-8ddb-462a-9c3f-5a1522904acf" providerId="ADAL" clId="{BA442BD4-8CFE-447E-A4A5-2F02E9EF87F9}" dt="2024-08-07T17:09:57.543" v="6" actId="207"/>
          <ac:spMkLst>
            <pc:docMk/>
            <pc:sldMk cId="3943422919" sldId="2942"/>
            <ac:spMk id="68" creationId="{88D90795-1C30-9192-F61F-35F916F94A76}"/>
          </ac:spMkLst>
        </pc:spChg>
        <pc:spChg chg="mod">
          <ac:chgData name="Winans, William" userId="2e85aca1-8ddb-462a-9c3f-5a1522904acf" providerId="ADAL" clId="{BA442BD4-8CFE-447E-A4A5-2F02E9EF87F9}" dt="2024-08-07T17:10:20.646" v="8" actId="207"/>
          <ac:spMkLst>
            <pc:docMk/>
            <pc:sldMk cId="3943422919" sldId="2942"/>
            <ac:spMk id="71" creationId="{B7950EB1-DDE1-7D04-58EF-66921526D640}"/>
          </ac:spMkLst>
        </pc:spChg>
        <pc:cxnChg chg="mod">
          <ac:chgData name="Winans, William" userId="2e85aca1-8ddb-462a-9c3f-5a1522904acf" providerId="ADAL" clId="{BA442BD4-8CFE-447E-A4A5-2F02E9EF87F9}" dt="2024-08-07T17:09:12.371" v="3" actId="14100"/>
          <ac:cxnSpMkLst>
            <pc:docMk/>
            <pc:sldMk cId="3943422919" sldId="2942"/>
            <ac:cxnSpMk id="14" creationId="{A5841440-3207-8DA6-DBED-D4C48E193340}"/>
          </ac:cxnSpMkLst>
        </pc:cxnChg>
      </pc:sldChg>
      <pc:sldChg chg="modNotesTx">
        <pc:chgData name="Winans, William" userId="2e85aca1-8ddb-462a-9c3f-5a1522904acf" providerId="ADAL" clId="{BA442BD4-8CFE-447E-A4A5-2F02E9EF87F9}" dt="2024-08-07T17:07:37.593" v="1" actId="6549"/>
        <pc:sldMkLst>
          <pc:docMk/>
          <pc:sldMk cId="922373728" sldId="2943"/>
        </pc:sldMkLst>
      </pc:sldChg>
      <pc:sldChg chg="modSp mod">
        <pc:chgData name="Winans, William" userId="2e85aca1-8ddb-462a-9c3f-5a1522904acf" providerId="ADAL" clId="{BA442BD4-8CFE-447E-A4A5-2F02E9EF87F9}" dt="2024-08-19T19:14:35.983" v="17" actId="14100"/>
        <pc:sldMkLst>
          <pc:docMk/>
          <pc:sldMk cId="382591658" sldId="2959"/>
        </pc:sldMkLst>
        <pc:spChg chg="mod">
          <ac:chgData name="Winans, William" userId="2e85aca1-8ddb-462a-9c3f-5a1522904acf" providerId="ADAL" clId="{BA442BD4-8CFE-447E-A4A5-2F02E9EF87F9}" dt="2024-08-19T19:14:35.983" v="17" actId="14100"/>
          <ac:spMkLst>
            <pc:docMk/>
            <pc:sldMk cId="382591658" sldId="2959"/>
            <ac:spMk id="7" creationId="{8E064801-82FA-E694-39DA-03976A73EE37}"/>
          </ac:spMkLst>
        </pc:spChg>
        <pc:grpChg chg="mod">
          <ac:chgData name="Winans, William" userId="2e85aca1-8ddb-462a-9c3f-5a1522904acf" providerId="ADAL" clId="{BA442BD4-8CFE-447E-A4A5-2F02E9EF87F9}" dt="2024-08-19T19:14:31.024" v="16" actId="1076"/>
          <ac:grpSpMkLst>
            <pc:docMk/>
            <pc:sldMk cId="382591658" sldId="2959"/>
            <ac:grpSpMk id="3" creationId="{1883F8E0-EEB1-8C72-D026-49EF6C491DF3}"/>
          </ac:grpSpMkLst>
        </pc:grpChg>
        <pc:grpChg chg="mod">
          <ac:chgData name="Winans, William" userId="2e85aca1-8ddb-462a-9c3f-5a1522904acf" providerId="ADAL" clId="{BA442BD4-8CFE-447E-A4A5-2F02E9EF87F9}" dt="2024-08-19T19:14:27.518" v="15" actId="1076"/>
          <ac:grpSpMkLst>
            <pc:docMk/>
            <pc:sldMk cId="382591658" sldId="2959"/>
            <ac:grpSpMk id="4" creationId="{201116F1-0F18-D0F0-9175-0930F090C775}"/>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omentivetech-my.sharepoint.com/personal/nicole_osullivan_momentivetech_com/Documents/Documents/2024/Marketing/2023%20Sales%20by%20Industry.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w="31750"/>
            <a:effectLst>
              <a:outerShdw blurRad="50800" dist="38100" dir="2700000" algn="tl" rotWithShape="0">
                <a:prstClr val="black">
                  <a:alpha val="40000"/>
                </a:prstClr>
              </a:outerShdw>
            </a:effectLst>
          </c:spPr>
          <c:dPt>
            <c:idx val="0"/>
            <c:bubble3D val="0"/>
            <c:spPr>
              <a:solidFill>
                <a:schemeClr val="accent4"/>
              </a:solidFill>
              <a:ln w="317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14D0-417B-9673-3DB756996A3A}"/>
              </c:ext>
            </c:extLst>
          </c:dPt>
          <c:dPt>
            <c:idx val="1"/>
            <c:bubble3D val="0"/>
            <c:spPr>
              <a:solidFill>
                <a:schemeClr val="accent3"/>
              </a:solidFill>
              <a:ln w="317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14D0-417B-9673-3DB756996A3A}"/>
              </c:ext>
            </c:extLst>
          </c:dPt>
          <c:dPt>
            <c:idx val="2"/>
            <c:bubble3D val="0"/>
            <c:spPr>
              <a:solidFill>
                <a:schemeClr val="accent5"/>
              </a:solidFill>
              <a:ln w="317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14D0-417B-9673-3DB756996A3A}"/>
              </c:ext>
            </c:extLst>
          </c:dPt>
          <c:dPt>
            <c:idx val="3"/>
            <c:bubble3D val="0"/>
            <c:spPr>
              <a:solidFill>
                <a:schemeClr val="accent1">
                  <a:lumMod val="60000"/>
                </a:schemeClr>
              </a:solidFill>
              <a:ln w="317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14D0-417B-9673-3DB756996A3A}"/>
              </c:ext>
            </c:extLst>
          </c:dPt>
          <c:dPt>
            <c:idx val="4"/>
            <c:bubble3D val="0"/>
            <c:spPr>
              <a:solidFill>
                <a:schemeClr val="accent3">
                  <a:lumMod val="60000"/>
                </a:schemeClr>
              </a:solidFill>
              <a:ln w="317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14D0-417B-9673-3DB756996A3A}"/>
              </c:ext>
            </c:extLst>
          </c:dPt>
          <c:dPt>
            <c:idx val="5"/>
            <c:bubble3D val="0"/>
            <c:spPr>
              <a:solidFill>
                <a:schemeClr val="accent5">
                  <a:lumMod val="60000"/>
                </a:schemeClr>
              </a:solidFill>
              <a:ln w="317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14D0-417B-9673-3DB756996A3A}"/>
              </c:ext>
            </c:extLst>
          </c:dPt>
          <c:dPt>
            <c:idx val="6"/>
            <c:bubble3D val="0"/>
            <c:spPr>
              <a:solidFill>
                <a:schemeClr val="accent1">
                  <a:lumMod val="80000"/>
                  <a:lumOff val="20000"/>
                </a:schemeClr>
              </a:solidFill>
              <a:ln w="317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D-14D0-417B-9673-3DB756996A3A}"/>
              </c:ext>
            </c:extLst>
          </c:dPt>
          <c:dPt>
            <c:idx val="7"/>
            <c:bubble3D val="0"/>
            <c:spPr>
              <a:solidFill>
                <a:srgbClr val="00B050"/>
              </a:solidFill>
              <a:ln w="317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F-14D0-417B-9673-3DB756996A3A}"/>
              </c:ext>
            </c:extLst>
          </c:dPt>
          <c:dPt>
            <c:idx val="8"/>
            <c:bubble3D val="0"/>
            <c:spPr>
              <a:solidFill>
                <a:schemeClr val="accent5">
                  <a:lumMod val="80000"/>
                  <a:lumOff val="20000"/>
                </a:schemeClr>
              </a:solidFill>
              <a:ln w="317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11-14D0-417B-9673-3DB756996A3A}"/>
              </c:ext>
            </c:extLst>
          </c:dPt>
          <c:dLbls>
            <c:dLbl>
              <c:idx val="0"/>
              <c:layout>
                <c:manualLayout>
                  <c:x val="1.3061410944988737E-2"/>
                  <c:y val="-0.15116300855044357"/>
                </c:manualLayout>
              </c:layout>
              <c:spPr>
                <a:noFill/>
                <a:ln>
                  <a:noFill/>
                </a:ln>
                <a:effectLst/>
              </c:spPr>
              <c:txPr>
                <a:bodyPr rot="0" spcFirstLastPara="1" vertOverflow="overflow" horzOverflow="overflow" vert="horz" wrap="square" lIns="45720" tIns="0" rIns="0" bIns="0" anchor="ctr" anchorCtr="0">
                  <a:noAutofit/>
                </a:bodyPr>
                <a:lstStyle/>
                <a:p>
                  <a:pPr algn="ct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8706521339674992"/>
                      <c:h val="3.5549558036689098E-2"/>
                    </c:manualLayout>
                  </c15:layout>
                </c:ext>
                <c:ext xmlns:c16="http://schemas.microsoft.com/office/drawing/2014/chart" uri="{C3380CC4-5D6E-409C-BE32-E72D297353CC}">
                  <c16:uniqueId val="{00000001-14D0-417B-9673-3DB756996A3A}"/>
                </c:ext>
              </c:extLst>
            </c:dLbl>
            <c:dLbl>
              <c:idx val="1"/>
              <c:layout>
                <c:manualLayout>
                  <c:x val="0.15744254494148455"/>
                  <c:y val="-0.17734224472231327"/>
                </c:manualLayout>
              </c:layout>
              <c:spPr>
                <a:noFill/>
                <a:ln>
                  <a:noFill/>
                </a:ln>
                <a:effectLst/>
              </c:spPr>
              <c:txPr>
                <a:bodyPr rot="0" spcFirstLastPara="1" vertOverflow="overflow" horzOverflow="overflow" vert="horz" wrap="square" lIns="45720" tIns="0" rIns="0" bIns="0" anchor="ctr" anchorCtr="0">
                  <a:noAutofit/>
                </a:bodyPr>
                <a:lstStyle/>
                <a:p>
                  <a:pPr algn="l">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7199775406935369"/>
                      <c:h val="3.5549558036689098E-2"/>
                    </c:manualLayout>
                  </c15:layout>
                </c:ext>
                <c:ext xmlns:c16="http://schemas.microsoft.com/office/drawing/2014/chart" uri="{C3380CC4-5D6E-409C-BE32-E72D297353CC}">
                  <c16:uniqueId val="{00000003-14D0-417B-9673-3DB756996A3A}"/>
                </c:ext>
              </c:extLst>
            </c:dLbl>
            <c:dLbl>
              <c:idx val="2"/>
              <c:layout>
                <c:manualLayout>
                  <c:x val="0.20444442755982054"/>
                  <c:y val="-0.16905260368973418"/>
                </c:manualLayout>
              </c:layout>
              <c:spPr>
                <a:noFill/>
                <a:ln>
                  <a:noFill/>
                </a:ln>
                <a:effectLst/>
              </c:spPr>
              <c:txPr>
                <a:bodyPr rot="0" spcFirstLastPara="1" vertOverflow="overflow" horzOverflow="overflow" vert="horz" wrap="square" lIns="45720" tIns="0" rIns="0" bIns="0" anchor="ctr" anchorCtr="0">
                  <a:noAutofit/>
                </a:bodyPr>
                <a:lstStyle/>
                <a:p>
                  <a:pPr algn="l">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6249844743298839"/>
                      <c:h val="3.5549558036689098E-2"/>
                    </c:manualLayout>
                  </c15:layout>
                </c:ext>
                <c:ext xmlns:c16="http://schemas.microsoft.com/office/drawing/2014/chart" uri="{C3380CC4-5D6E-409C-BE32-E72D297353CC}">
                  <c16:uniqueId val="{00000005-14D0-417B-9673-3DB756996A3A}"/>
                </c:ext>
              </c:extLst>
            </c:dLbl>
            <c:dLbl>
              <c:idx val="3"/>
              <c:layout>
                <c:manualLayout>
                  <c:x val="0.19963771110453299"/>
                  <c:y val="-0.14618139819673198"/>
                </c:manualLayout>
              </c:layout>
              <c:spPr>
                <a:noFill/>
                <a:ln>
                  <a:noFill/>
                </a:ln>
                <a:effectLst/>
              </c:spPr>
              <c:txPr>
                <a:bodyPr rot="0" spcFirstLastPara="1" vertOverflow="overflow" horzOverflow="overflow" vert="horz" wrap="square" lIns="45720" tIns="0" rIns="0" bIns="0" anchor="ctr" anchorCtr="0">
                  <a:noAutofit/>
                </a:bodyPr>
                <a:lstStyle/>
                <a:p>
                  <a:pPr algn="l">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66191424806059"/>
                      <c:h val="3.344390498829207E-2"/>
                    </c:manualLayout>
                  </c15:layout>
                </c:ext>
                <c:ext xmlns:c16="http://schemas.microsoft.com/office/drawing/2014/chart" uri="{C3380CC4-5D6E-409C-BE32-E72D297353CC}">
                  <c16:uniqueId val="{00000007-14D0-417B-9673-3DB756996A3A}"/>
                </c:ext>
              </c:extLst>
            </c:dLbl>
            <c:dLbl>
              <c:idx val="4"/>
              <c:layout>
                <c:manualLayout>
                  <c:x val="0.18128211545421474"/>
                  <c:y val="-0.11907318769177817"/>
                </c:manualLayout>
              </c:layout>
              <c:spPr>
                <a:noFill/>
                <a:ln>
                  <a:noFill/>
                </a:ln>
                <a:effectLst/>
              </c:spPr>
              <c:txPr>
                <a:bodyPr rot="0" spcFirstLastPara="1" vertOverflow="overflow" horzOverflow="overflow" vert="horz" wrap="square" lIns="45720" tIns="0" rIns="0" bIns="0" anchor="ctr" anchorCtr="0">
                  <a:noAutofit/>
                </a:bodyPr>
                <a:lstStyle/>
                <a:p>
                  <a:pPr algn="l">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4923250855908288"/>
                      <c:h val="3.7655211085086127E-2"/>
                    </c:manualLayout>
                  </c15:layout>
                </c:ext>
                <c:ext xmlns:c16="http://schemas.microsoft.com/office/drawing/2014/chart" uri="{C3380CC4-5D6E-409C-BE32-E72D297353CC}">
                  <c16:uniqueId val="{00000009-14D0-417B-9673-3DB756996A3A}"/>
                </c:ext>
              </c:extLst>
            </c:dLbl>
            <c:dLbl>
              <c:idx val="5"/>
              <c:layout>
                <c:manualLayout>
                  <c:x val="0.18936383605639201"/>
                  <c:y val="-9.4490931847637599E-2"/>
                </c:manualLayout>
              </c:layout>
              <c:tx>
                <c:rich>
                  <a:bodyPr rot="0" spcFirstLastPara="1" vertOverflow="overflow" horzOverflow="overflow" vert="horz" wrap="square" lIns="45720" tIns="0" rIns="0" bIns="0" anchor="ctr" anchorCtr="0">
                    <a:noAutofit/>
                  </a:bodyPr>
                  <a:lstStyle/>
                  <a:p>
                    <a:pPr algn="l">
                      <a:defRPr sz="1100" b="0" i="0" u="none" strike="noStrike" kern="1200" baseline="0">
                        <a:solidFill>
                          <a:schemeClr val="tx1"/>
                        </a:solidFill>
                        <a:latin typeface="+mn-lt"/>
                        <a:ea typeface="+mn-ea"/>
                        <a:cs typeface="+mn-cs"/>
                      </a:defRPr>
                    </a:pPr>
                    <a:r>
                      <a:rPr lang="en-US" baseline="0"/>
                      <a:t>Photovoltaic </a:t>
                    </a:r>
                    <a:fld id="{41BBC4D4-D57D-469C-94AC-3FF2EF3E9963}" type="VALUE">
                      <a:rPr lang="en-US" baseline="0"/>
                      <a:pPr algn="l">
                        <a:defRPr sz="1100">
                          <a:solidFill>
                            <a:schemeClr val="tx1"/>
                          </a:solidFill>
                        </a:defRPr>
                      </a:pPr>
                      <a:t>[VALUE]</a:t>
                    </a:fld>
                    <a:endParaRPr lang="en-US" baseline="0"/>
                  </a:p>
                </c:rich>
              </c:tx>
              <c:spPr>
                <a:noFill/>
                <a:ln>
                  <a:noFill/>
                </a:ln>
                <a:effectLst/>
              </c:spPr>
              <c:txPr>
                <a:bodyPr rot="0" spcFirstLastPara="1" vertOverflow="overflow" horzOverflow="overflow" vert="horz" wrap="square" lIns="45720" tIns="0" rIns="0" bIns="0" anchor="ctr" anchorCtr="0">
                  <a:noAutofit/>
                </a:bodyPr>
                <a:lstStyle/>
                <a:p>
                  <a:pPr algn="l">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8873089877387134"/>
                      <c:h val="3.9760864133483148E-2"/>
                    </c:manualLayout>
                  </c15:layout>
                  <c15:dlblFieldTable/>
                  <c15:showDataLabelsRange val="0"/>
                </c:ext>
                <c:ext xmlns:c16="http://schemas.microsoft.com/office/drawing/2014/chart" uri="{C3380CC4-5D6E-409C-BE32-E72D297353CC}">
                  <c16:uniqueId val="{0000000B-14D0-417B-9673-3DB756996A3A}"/>
                </c:ext>
              </c:extLst>
            </c:dLbl>
            <c:dLbl>
              <c:idx val="6"/>
              <c:layout>
                <c:manualLayout>
                  <c:x val="-2.5029783701248427E-2"/>
                  <c:y val="-3.3952329009781006E-2"/>
                </c:manualLayout>
              </c:layout>
              <c:spPr>
                <a:noFill/>
                <a:ln>
                  <a:noFill/>
                </a:ln>
                <a:effectLst/>
              </c:spPr>
              <c:txPr>
                <a:bodyPr rot="0" spcFirstLastPara="1" vertOverflow="overflow" horzOverflow="overflow" vert="horz" wrap="square" lIns="0" tIns="0" rIns="0" bIns="0" anchor="ctr" anchorCtr="1">
                  <a:no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38871191907826907"/>
                      <c:h val="6.4108016353794803E-2"/>
                    </c:manualLayout>
                  </c15:layout>
                </c:ext>
                <c:ext xmlns:c16="http://schemas.microsoft.com/office/drawing/2014/chart" uri="{C3380CC4-5D6E-409C-BE32-E72D297353CC}">
                  <c16:uniqueId val="{0000000D-14D0-417B-9673-3DB756996A3A}"/>
                </c:ext>
              </c:extLst>
            </c:dLbl>
            <c:dLbl>
              <c:idx val="7"/>
              <c:layout>
                <c:manualLayout>
                  <c:x val="4.8564141059453227E-3"/>
                  <c:y val="2.6471540606855842E-3"/>
                </c:manualLayout>
              </c:layout>
              <c:spPr>
                <a:noFill/>
                <a:ln>
                  <a:noFill/>
                </a:ln>
                <a:effectLst/>
              </c:spPr>
              <c:txPr>
                <a:bodyPr rot="0" spcFirstLastPara="1" vertOverflow="overflow" horzOverflow="overflow" vert="horz" wrap="square" lIns="0" tIns="0" rIns="0" bIns="0" anchor="t" anchorCtr="0">
                  <a:noAutofit/>
                </a:bodyPr>
                <a:lstStyle/>
                <a:p>
                  <a:pPr algn="l">
                    <a:defRPr sz="1200" b="1"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7848729034918143"/>
                      <c:h val="6.4107850554342177E-2"/>
                    </c:manualLayout>
                  </c15:layout>
                </c:ext>
                <c:ext xmlns:c16="http://schemas.microsoft.com/office/drawing/2014/chart" uri="{C3380CC4-5D6E-409C-BE32-E72D297353CC}">
                  <c16:uniqueId val="{0000000F-14D0-417B-9673-3DB756996A3A}"/>
                </c:ext>
              </c:extLst>
            </c:dLbl>
            <c:dLbl>
              <c:idx val="8"/>
              <c:layout>
                <c:manualLayout>
                  <c:x val="-8.2087571137031079E-2"/>
                  <c:y val="-0.1468499015897349"/>
                </c:manualLayout>
              </c:layout>
              <c:spPr>
                <a:noFill/>
                <a:ln>
                  <a:noFill/>
                </a:ln>
                <a:effectLst/>
              </c:spPr>
              <c:txPr>
                <a:bodyPr rot="0" spcFirstLastPara="1" vertOverflow="overflow" horzOverflow="overflow" vert="horz" wrap="none" lIns="0" tIns="0" rIns="45720" bIns="0" anchor="ctr" anchorCtr="0">
                  <a:noAutofit/>
                </a:bodyPr>
                <a:lstStyle/>
                <a:p>
                  <a:pPr algn="l">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1751033464566929"/>
                      <c:h val="3.5549588390377376E-2"/>
                    </c:manualLayout>
                  </c15:layout>
                </c:ext>
                <c:ext xmlns:c16="http://schemas.microsoft.com/office/drawing/2014/chart" uri="{C3380CC4-5D6E-409C-BE32-E72D297353CC}">
                  <c16:uniqueId val="{00000011-14D0-417B-9673-3DB756996A3A}"/>
                </c:ext>
              </c:extLst>
            </c:dLbl>
            <c:spPr>
              <a:noFill/>
              <a:ln>
                <a:noFill/>
              </a:ln>
              <a:effectLst/>
            </c:spPr>
            <c:txPr>
              <a:bodyPr rot="0" spcFirstLastPara="1" vertOverflow="overflow" horzOverflow="overflow" vert="horz" wrap="square" lIns="0" tIns="0" rIns="0" bIns="0" anchor="ctr" anchorCtr="1">
                <a:noAutofit/>
              </a:bodyPr>
              <a:lstStyle/>
              <a:p>
                <a:pPr>
                  <a:defRPr sz="1100" b="0" i="0" u="none" strike="noStrike" kern="1200" baseline="0">
                    <a:solidFill>
                      <a:schemeClr val="tx1"/>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bg2">
                      <a:lumMod val="25000"/>
                    </a:schemeClr>
                  </a:solidFill>
                  <a:round/>
                  <a:headEnd type="oval"/>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'2023 rev by industry'!$A$18:$A$26</c:f>
              <c:strCache>
                <c:ptCount val="9"/>
                <c:pt idx="0">
                  <c:v>Aerospace</c:v>
                </c:pt>
                <c:pt idx="1">
                  <c:v>Electronics</c:v>
                </c:pt>
                <c:pt idx="2">
                  <c:v>Industrial</c:v>
                </c:pt>
                <c:pt idx="3">
                  <c:v>Fiber Optics</c:v>
                </c:pt>
                <c:pt idx="4">
                  <c:v>Cosmetics</c:v>
                </c:pt>
                <c:pt idx="5">
                  <c:v>PV</c:v>
                </c:pt>
                <c:pt idx="6">
                  <c:v>Semiconductor (Silicon)</c:v>
                </c:pt>
                <c:pt idx="7">
                  <c:v>Semiconductor (Compound)</c:v>
                </c:pt>
                <c:pt idx="8">
                  <c:v>Lighting</c:v>
                </c:pt>
              </c:strCache>
            </c:strRef>
          </c:cat>
          <c:val>
            <c:numRef>
              <c:f>'2023 rev by industry'!$B$18:$B$26</c:f>
              <c:numCache>
                <c:formatCode>0%</c:formatCode>
                <c:ptCount val="9"/>
                <c:pt idx="0">
                  <c:v>3.7144447463007269E-2</c:v>
                </c:pt>
                <c:pt idx="1">
                  <c:v>5.2154968757809166E-2</c:v>
                </c:pt>
                <c:pt idx="2">
                  <c:v>1.5565064826215922E-2</c:v>
                </c:pt>
                <c:pt idx="3">
                  <c:v>5.4468405390601608E-3</c:v>
                </c:pt>
                <c:pt idx="4">
                  <c:v>6.9444379450796087E-3</c:v>
                </c:pt>
                <c:pt idx="5">
                  <c:v>1.3543554976690773E-2</c:v>
                </c:pt>
                <c:pt idx="6">
                  <c:v>0.70837076331415705</c:v>
                </c:pt>
                <c:pt idx="7">
                  <c:v>0.13871967732248208</c:v>
                </c:pt>
                <c:pt idx="8">
                  <c:v>2.2110244855497833E-2</c:v>
                </c:pt>
              </c:numCache>
            </c:numRef>
          </c:val>
          <c:extLst>
            <c:ext xmlns:c16="http://schemas.microsoft.com/office/drawing/2014/chart" uri="{C3380CC4-5D6E-409C-BE32-E72D297353CC}">
              <c16:uniqueId val="{00000012-14D0-417B-9673-3DB756996A3A}"/>
            </c:ext>
          </c:extLst>
        </c:ser>
        <c:dLbls>
          <c:showLegendKey val="0"/>
          <c:showVal val="1"/>
          <c:showCatName val="0"/>
          <c:showSerName val="0"/>
          <c:showPercent val="0"/>
          <c:showBubbleSize val="0"/>
          <c:showLeaderLines val="1"/>
        </c:dLbls>
        <c:firstSliceAng val="360"/>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B7F_36FA4E60.xml><?xml version="1.0" encoding="utf-8"?>
<p188:cmLst xmlns:a="http://schemas.openxmlformats.org/drawingml/2006/main" xmlns:r="http://schemas.openxmlformats.org/officeDocument/2006/relationships" xmlns:p188="http://schemas.microsoft.com/office/powerpoint/2018/8/main">
  <p188:cm id="{430E068B-B1A6-4867-AB3E-E27102CD7F43}" authorId="{FCF5BEEC-CC27-6AF0-23A0-A7716C01A202}" created="2025-01-09T18:51:07.724">
    <pc:sldMkLst xmlns:pc="http://schemas.microsoft.com/office/powerpoint/2013/main/command">
      <pc:docMk/>
      <pc:sldMk cId="922373728" sldId="2943"/>
    </pc:sldMkLst>
    <p188:txBody>
      <a:bodyPr/>
      <a:lstStyle/>
      <a:p>
        <a:r>
          <a:rPr lang="en-US"/>
          <a:t>Update to TTW version
</a:t>
        </a:r>
      </a:p>
    </p188:txBody>
  </p188:cm>
</p188:cmLst>
</file>

<file path=ppt/comments/modernComment_B8F_16CDE2AA.xml><?xml version="1.0" encoding="utf-8"?>
<p188:cmLst xmlns:a="http://schemas.openxmlformats.org/drawingml/2006/main" xmlns:r="http://schemas.openxmlformats.org/officeDocument/2006/relationships" xmlns:p188="http://schemas.microsoft.com/office/powerpoint/2018/8/main">
  <p188:cm id="{01D586DA-AA5E-455D-AE03-E02B4D9FA47C}" authorId="{FCF5BEEC-CC27-6AF0-23A0-A7716C01A202}" created="2025-01-09T18:50:50.052">
    <pc:sldMkLst xmlns:pc="http://schemas.microsoft.com/office/powerpoint/2013/main/command">
      <pc:docMk/>
      <pc:sldMk cId="382591658" sldId="2959"/>
    </pc:sldMkLst>
    <p188:txBody>
      <a:bodyPr/>
      <a:lstStyle/>
      <a:p>
        <a:r>
          <a:rPr lang="en-US"/>
          <a:t>Update with new product photos</a:t>
        </a:r>
      </a:p>
    </p188:txBody>
  </p188:cm>
</p188:cmLst>
</file>

<file path=ppt/comments/modernComment_B95_79708B4.xml><?xml version="1.0" encoding="utf-8"?>
<p188:cmLst xmlns:a="http://schemas.openxmlformats.org/drawingml/2006/main" xmlns:r="http://schemas.openxmlformats.org/officeDocument/2006/relationships" xmlns:p188="http://schemas.microsoft.com/office/powerpoint/2018/8/main">
  <p188:cm id="{EFFE111D-6473-40D3-A598-282A0CF5044F}" authorId="{FCF5BEEC-CC27-6AF0-23A0-A7716C01A202}" created="2025-01-09T18:50:36.813">
    <pc:sldMkLst xmlns:pc="http://schemas.microsoft.com/office/powerpoint/2013/main/command">
      <pc:docMk/>
      <pc:sldMk cId="127338676" sldId="2965"/>
    </pc:sldMkLst>
    <p188:txBody>
      <a:bodyPr/>
      <a:lstStyle/>
      <a:p>
        <a:r>
          <a:rPr lang="en-US"/>
          <a:t>Add compound semi value chain
</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6" Type="http://schemas.openxmlformats.org/officeDocument/2006/relationships/image" Target="../media/image33.png"/><Relationship Id="rId5" Type="http://schemas.microsoft.com/office/2007/relationships/hdphoto" Target="../media/hdphoto2.wdp"/><Relationship Id="rId4"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C5958E-D184-4835-8D7C-F46FBF9F7DD6}" type="doc">
      <dgm:prSet loTypeId="urn:microsoft.com/office/officeart/2005/8/layout/hList7" loCatId="list" qsTypeId="urn:microsoft.com/office/officeart/2005/8/quickstyle/simple1" qsCatId="simple" csTypeId="urn:microsoft.com/office/officeart/2005/8/colors/accent1_2" csCatId="accent1" phldr="1"/>
      <dgm:spPr/>
    </dgm:pt>
    <dgm:pt modelId="{D8419916-67D2-48D5-8CA0-B7043280B12C}">
      <dgm:prSet phldrT="[Text]" custT="1"/>
      <dgm:spPr>
        <a:noFill/>
        <a:ln w="12700" cap="flat" cmpd="sng" algn="ctr">
          <a:solidFill>
            <a:schemeClr val="bg2">
              <a:lumMod val="75000"/>
            </a:schemeClr>
          </a:solidFill>
          <a:prstDash val="solid"/>
          <a:miter lim="800000"/>
        </a:ln>
        <a:effectLst/>
      </dgm:spPr>
      <dgm:t>
        <a:bodyPr spcFirstLastPara="0" vert="horz" wrap="square" lIns="0" tIns="0" rIns="0" bIns="0" numCol="1" spcCol="1270" anchor="t" anchorCtr="1"/>
        <a:lstStyle/>
        <a:p>
          <a:pPr marL="0" lvl="0" indent="0" algn="ctr" defTabSz="1066800">
            <a:lnSpc>
              <a:spcPct val="90000"/>
            </a:lnSpc>
            <a:spcBef>
              <a:spcPct val="0"/>
            </a:spcBef>
            <a:spcAft>
              <a:spcPct val="35000"/>
            </a:spcAft>
            <a:buNone/>
          </a:pPr>
          <a:r>
            <a:rPr lang="en-US" sz="2400" b="1" kern="1200">
              <a:solidFill>
                <a:schemeClr val="tx1"/>
              </a:solidFill>
              <a:latin typeface="Open Sans"/>
              <a:ea typeface="+mn-ea"/>
              <a:cs typeface="+mn-cs"/>
            </a:rPr>
            <a:t>INGOT</a:t>
          </a:r>
        </a:p>
        <a:p>
          <a:pPr marL="0" lvl="0" indent="0" algn="ctr" defTabSz="1066800">
            <a:lnSpc>
              <a:spcPct val="90000"/>
            </a:lnSpc>
            <a:spcBef>
              <a:spcPct val="0"/>
            </a:spcBef>
            <a:spcAft>
              <a:spcPts val="1800"/>
            </a:spcAft>
            <a:buNone/>
          </a:pPr>
          <a:r>
            <a:rPr lang="en-US" sz="2400" b="0" kern="1200">
              <a:solidFill>
                <a:srgbClr val="000000"/>
              </a:solidFill>
              <a:latin typeface="Open Sans"/>
              <a:ea typeface="+mn-ea"/>
              <a:cs typeface="+mn-cs"/>
            </a:rPr>
            <a:t> </a:t>
          </a:r>
          <a:br>
            <a:rPr lang="en-US" sz="2400" b="0" kern="1200">
              <a:solidFill>
                <a:srgbClr val="000000"/>
              </a:solidFill>
              <a:latin typeface="Open Sans"/>
              <a:ea typeface="+mn-ea"/>
              <a:cs typeface="+mn-cs"/>
            </a:rPr>
          </a:br>
          <a:r>
            <a:rPr lang="en-US" sz="1800" b="0" kern="1200">
              <a:solidFill>
                <a:schemeClr val="bg1"/>
              </a:solidFill>
              <a:latin typeface="Open Sans"/>
              <a:ea typeface="+mn-ea"/>
              <a:cs typeface="+mn-cs"/>
            </a:rPr>
            <a:t>CRYSTAL GROWTH</a:t>
          </a:r>
          <a:endParaRPr lang="en-US" sz="2400" b="0" kern="1200">
            <a:solidFill>
              <a:schemeClr val="bg1"/>
            </a:solidFill>
            <a:latin typeface="Open Sans"/>
            <a:ea typeface="+mn-ea"/>
            <a:cs typeface="+mn-cs"/>
          </a:endParaRPr>
        </a:p>
      </dgm:t>
    </dgm:pt>
    <dgm:pt modelId="{A107CE18-5826-4028-9748-FDAFCEBF5CFF}" type="parTrans" cxnId="{63CF465D-AF17-4FB3-B405-C847CB0B08E3}">
      <dgm:prSet/>
      <dgm:spPr/>
      <dgm:t>
        <a:bodyPr/>
        <a:lstStyle/>
        <a:p>
          <a:pPr algn="ctr"/>
          <a:endParaRPr lang="en-US">
            <a:solidFill>
              <a:srgbClr val="000000"/>
            </a:solidFill>
          </a:endParaRPr>
        </a:p>
      </dgm:t>
    </dgm:pt>
    <dgm:pt modelId="{70065C92-6FFA-4256-93CC-6DE8B5EC8C05}" type="sibTrans" cxnId="{63CF465D-AF17-4FB3-B405-C847CB0B08E3}">
      <dgm:prSet/>
      <dgm:spPr/>
      <dgm:t>
        <a:bodyPr/>
        <a:lstStyle/>
        <a:p>
          <a:pPr algn="ctr"/>
          <a:endParaRPr lang="en-US">
            <a:solidFill>
              <a:srgbClr val="000000"/>
            </a:solidFill>
          </a:endParaRPr>
        </a:p>
      </dgm:t>
    </dgm:pt>
    <dgm:pt modelId="{C389500E-ED57-4025-9527-76A98B3F7ADE}">
      <dgm:prSet phldrT="[Text]" custT="1"/>
      <dgm:spPr>
        <a:noFill/>
        <a:ln w="12700" cap="flat" cmpd="sng" algn="ctr">
          <a:solidFill>
            <a:srgbClr val="E7E6E6">
              <a:lumMod val="75000"/>
            </a:srgbClr>
          </a:solidFill>
          <a:prstDash val="solid"/>
          <a:miter lim="800000"/>
        </a:ln>
        <a:effectLst/>
      </dgm:spPr>
      <dgm:t>
        <a:bodyPr spcFirstLastPara="0" vert="horz" wrap="square" lIns="0" tIns="0" rIns="0" bIns="0" numCol="1" spcCol="1270" anchor="t" anchorCtr="1"/>
        <a:lstStyle/>
        <a:p>
          <a:pPr marL="0" lvl="0" indent="0" algn="ctr" defTabSz="1066800">
            <a:lnSpc>
              <a:spcPct val="90000"/>
            </a:lnSpc>
            <a:spcBef>
              <a:spcPct val="0"/>
            </a:spcBef>
            <a:spcAft>
              <a:spcPct val="35000"/>
            </a:spcAft>
            <a:buNone/>
          </a:pPr>
          <a:r>
            <a:rPr lang="en-US" sz="2400" b="1" kern="1200">
              <a:solidFill>
                <a:srgbClr val="004D71"/>
              </a:solidFill>
              <a:latin typeface="Open Sans"/>
              <a:ea typeface="+mn-ea"/>
              <a:cs typeface="+mn-cs"/>
            </a:rPr>
            <a:t>BARE SI WAFER</a:t>
          </a:r>
        </a:p>
      </dgm:t>
    </dgm:pt>
    <dgm:pt modelId="{2AADCEFA-B5B5-49E1-BEAA-0C6FF9BFF275}" type="parTrans" cxnId="{95E84549-327B-40FF-B3B9-102604614058}">
      <dgm:prSet/>
      <dgm:spPr/>
      <dgm:t>
        <a:bodyPr/>
        <a:lstStyle/>
        <a:p>
          <a:pPr algn="ctr"/>
          <a:endParaRPr lang="en-US">
            <a:solidFill>
              <a:srgbClr val="000000"/>
            </a:solidFill>
          </a:endParaRPr>
        </a:p>
      </dgm:t>
    </dgm:pt>
    <dgm:pt modelId="{F45BE5FE-825F-4148-87E0-F6431E9167F3}" type="sibTrans" cxnId="{95E84549-327B-40FF-B3B9-102604614058}">
      <dgm:prSet/>
      <dgm:spPr/>
      <dgm:t>
        <a:bodyPr/>
        <a:lstStyle/>
        <a:p>
          <a:pPr algn="ctr"/>
          <a:endParaRPr lang="en-US">
            <a:solidFill>
              <a:srgbClr val="000000"/>
            </a:solidFill>
          </a:endParaRPr>
        </a:p>
      </dgm:t>
    </dgm:pt>
    <dgm:pt modelId="{169AC8F4-0B1F-4DE4-B66B-2008C2A937C2}">
      <dgm:prSet phldrT="[Text]" custT="1"/>
      <dgm:spPr>
        <a:noFill/>
        <a:ln w="12700" cap="flat" cmpd="sng" algn="ctr">
          <a:solidFill>
            <a:srgbClr val="E7E6E6">
              <a:lumMod val="75000"/>
            </a:srgbClr>
          </a:solidFill>
          <a:prstDash val="solid"/>
          <a:miter lim="800000"/>
        </a:ln>
        <a:effectLst/>
      </dgm:spPr>
      <dgm:t>
        <a:bodyPr spcFirstLastPara="0" vert="horz" wrap="square" lIns="0" tIns="0" rIns="0" bIns="0" numCol="1" spcCol="1270" anchor="t" anchorCtr="1"/>
        <a:lstStyle/>
        <a:p>
          <a:pPr marL="0" lvl="0" indent="0" algn="ctr" defTabSz="1066800">
            <a:lnSpc>
              <a:spcPct val="90000"/>
            </a:lnSpc>
            <a:spcBef>
              <a:spcPct val="0"/>
            </a:spcBef>
            <a:spcAft>
              <a:spcPct val="35000"/>
            </a:spcAft>
            <a:buNone/>
          </a:pPr>
          <a:r>
            <a:rPr lang="en-US" sz="2400" b="1" kern="1200">
              <a:solidFill>
                <a:srgbClr val="004D71"/>
              </a:solidFill>
              <a:latin typeface="Open Sans"/>
              <a:ea typeface="+mn-ea"/>
              <a:cs typeface="+mn-cs"/>
            </a:rPr>
            <a:t>DIE</a:t>
          </a:r>
          <a:br>
            <a:rPr lang="en-US" sz="2400" b="1" kern="1200">
              <a:solidFill>
                <a:srgbClr val="004D71"/>
              </a:solidFill>
              <a:latin typeface="Open Sans"/>
              <a:ea typeface="+mn-ea"/>
              <a:cs typeface="+mn-cs"/>
            </a:rPr>
          </a:br>
          <a:endParaRPr lang="en-US" sz="2400" b="1" kern="1200">
            <a:solidFill>
              <a:srgbClr val="004D71"/>
            </a:solidFill>
            <a:latin typeface="Open Sans"/>
            <a:ea typeface="+mn-ea"/>
            <a:cs typeface="+mn-cs"/>
          </a:endParaRPr>
        </a:p>
      </dgm:t>
    </dgm:pt>
    <dgm:pt modelId="{FE21D4EA-EEF0-438A-B023-7421308D770C}" type="parTrans" cxnId="{C886D14D-88AF-454F-90E8-D41229B719C9}">
      <dgm:prSet/>
      <dgm:spPr/>
      <dgm:t>
        <a:bodyPr/>
        <a:lstStyle/>
        <a:p>
          <a:pPr algn="ctr"/>
          <a:endParaRPr lang="en-US">
            <a:solidFill>
              <a:srgbClr val="000000"/>
            </a:solidFill>
          </a:endParaRPr>
        </a:p>
      </dgm:t>
    </dgm:pt>
    <dgm:pt modelId="{47E86585-7542-498F-A327-A784EF7B8DBA}" type="sibTrans" cxnId="{C886D14D-88AF-454F-90E8-D41229B719C9}">
      <dgm:prSet/>
      <dgm:spPr/>
      <dgm:t>
        <a:bodyPr/>
        <a:lstStyle/>
        <a:p>
          <a:pPr algn="ctr"/>
          <a:endParaRPr lang="en-US">
            <a:solidFill>
              <a:srgbClr val="000000"/>
            </a:solidFill>
          </a:endParaRPr>
        </a:p>
      </dgm:t>
    </dgm:pt>
    <dgm:pt modelId="{C62FEBFC-BB40-4F02-930E-CA3A6F64D3BB}">
      <dgm:prSet phldrT="[Text]" custT="1"/>
      <dgm:spPr>
        <a:noFill/>
        <a:ln w="12700" cap="flat" cmpd="sng" algn="ctr">
          <a:solidFill>
            <a:srgbClr val="E7E6E6">
              <a:lumMod val="75000"/>
            </a:srgbClr>
          </a:solidFill>
          <a:prstDash val="solid"/>
          <a:miter lim="800000"/>
        </a:ln>
        <a:effectLst/>
      </dgm:spPr>
      <dgm:t>
        <a:bodyPr spcFirstLastPara="0" vert="horz" wrap="square" lIns="0" tIns="0" rIns="0" bIns="0" numCol="1" spcCol="1270" anchor="t" anchorCtr="1"/>
        <a:lstStyle/>
        <a:p>
          <a:pPr marL="0" lvl="0" indent="0" algn="ctr" defTabSz="1066800">
            <a:lnSpc>
              <a:spcPct val="90000"/>
            </a:lnSpc>
            <a:spcBef>
              <a:spcPct val="0"/>
            </a:spcBef>
            <a:spcAft>
              <a:spcPct val="35000"/>
            </a:spcAft>
            <a:buNone/>
          </a:pPr>
          <a:r>
            <a:rPr lang="en-US" sz="1800" b="0" kern="1200">
              <a:solidFill>
                <a:schemeClr val="bg1"/>
              </a:solidFill>
              <a:latin typeface="Open Sans"/>
              <a:ea typeface="+mn-ea"/>
              <a:cs typeface="+mn-cs"/>
            </a:rPr>
            <a:t>SLICE</a:t>
          </a:r>
          <a:br>
            <a:rPr lang="en-US" sz="1800" b="0" kern="1200">
              <a:solidFill>
                <a:schemeClr val="bg1"/>
              </a:solidFill>
              <a:latin typeface="Open Sans"/>
              <a:ea typeface="+mn-ea"/>
              <a:cs typeface="+mn-cs"/>
            </a:rPr>
          </a:br>
          <a:r>
            <a:rPr lang="en-US" sz="1800" b="0" kern="1200">
              <a:solidFill>
                <a:schemeClr val="bg1"/>
              </a:solidFill>
              <a:latin typeface="Open Sans"/>
              <a:ea typeface="+mn-ea"/>
              <a:cs typeface="+mn-cs"/>
            </a:rPr>
            <a:t>INGOT</a:t>
          </a:r>
        </a:p>
      </dgm:t>
    </dgm:pt>
    <dgm:pt modelId="{360F30C3-25F6-4939-80C0-5426883C9958}" type="parTrans" cxnId="{A1BF2212-5E67-4174-8E90-71E23BB9C50A}">
      <dgm:prSet/>
      <dgm:spPr/>
      <dgm:t>
        <a:bodyPr/>
        <a:lstStyle/>
        <a:p>
          <a:pPr algn="ctr"/>
          <a:endParaRPr lang="en-US">
            <a:solidFill>
              <a:srgbClr val="000000"/>
            </a:solidFill>
          </a:endParaRPr>
        </a:p>
      </dgm:t>
    </dgm:pt>
    <dgm:pt modelId="{4DC49174-36CC-42C9-847B-A2966C277D25}" type="sibTrans" cxnId="{A1BF2212-5E67-4174-8E90-71E23BB9C50A}">
      <dgm:prSet/>
      <dgm:spPr/>
      <dgm:t>
        <a:bodyPr/>
        <a:lstStyle/>
        <a:p>
          <a:pPr algn="ctr"/>
          <a:endParaRPr lang="en-US">
            <a:solidFill>
              <a:srgbClr val="000000"/>
            </a:solidFill>
          </a:endParaRPr>
        </a:p>
      </dgm:t>
    </dgm:pt>
    <dgm:pt modelId="{CC81AD13-0099-4AF2-95A2-746509688CA1}">
      <dgm:prSet phldrT="[Text]" custT="1"/>
      <dgm:spPr>
        <a:noFill/>
        <a:ln w="12700" cap="flat" cmpd="sng" algn="ctr">
          <a:solidFill>
            <a:srgbClr val="E7E6E6">
              <a:lumMod val="75000"/>
            </a:srgbClr>
          </a:solidFill>
          <a:prstDash val="solid"/>
          <a:miter lim="800000"/>
        </a:ln>
        <a:effectLst/>
      </dgm:spPr>
      <dgm:t>
        <a:bodyPr spcFirstLastPara="0" vert="horz" wrap="square" lIns="0" tIns="0" rIns="0" bIns="0" numCol="1" spcCol="1270" anchor="t" anchorCtr="1"/>
        <a:lstStyle/>
        <a:p>
          <a:pPr marL="0" lvl="0" indent="0" algn="ctr" defTabSz="1066800">
            <a:lnSpc>
              <a:spcPct val="90000"/>
            </a:lnSpc>
            <a:spcBef>
              <a:spcPct val="0"/>
            </a:spcBef>
            <a:spcAft>
              <a:spcPct val="35000"/>
            </a:spcAft>
            <a:buNone/>
          </a:pPr>
          <a:r>
            <a:rPr lang="en-US" sz="1800" b="0" kern="1200">
              <a:solidFill>
                <a:schemeClr val="bg1"/>
              </a:solidFill>
              <a:latin typeface="Open Sans"/>
              <a:ea typeface="+mn-ea"/>
              <a:cs typeface="+mn-cs"/>
            </a:rPr>
            <a:t>DICE WAFER</a:t>
          </a:r>
          <a:br>
            <a:rPr lang="en-US" sz="1800" b="0" kern="1200">
              <a:solidFill>
                <a:schemeClr val="bg1"/>
              </a:solidFill>
              <a:latin typeface="Open Sans"/>
              <a:ea typeface="+mn-ea"/>
              <a:cs typeface="+mn-cs"/>
            </a:rPr>
          </a:br>
          <a:r>
            <a:rPr lang="en-US" sz="1800" b="0" kern="1200">
              <a:solidFill>
                <a:schemeClr val="bg1"/>
              </a:solidFill>
              <a:latin typeface="Open Sans"/>
              <a:ea typeface="+mn-ea"/>
              <a:cs typeface="+mn-cs"/>
            </a:rPr>
            <a:t>AND PACKAGE</a:t>
          </a:r>
        </a:p>
      </dgm:t>
    </dgm:pt>
    <dgm:pt modelId="{B6987431-BAC7-4A5F-ACB4-E3CDE1481963}" type="parTrans" cxnId="{C4C0D7B0-9ECB-4D08-80ED-2C01352692B8}">
      <dgm:prSet/>
      <dgm:spPr/>
      <dgm:t>
        <a:bodyPr/>
        <a:lstStyle/>
        <a:p>
          <a:pPr algn="ctr"/>
          <a:endParaRPr lang="en-US">
            <a:solidFill>
              <a:srgbClr val="000000"/>
            </a:solidFill>
          </a:endParaRPr>
        </a:p>
      </dgm:t>
    </dgm:pt>
    <dgm:pt modelId="{E6B3BE57-6F09-4A0F-A7A8-0229D895BD61}" type="sibTrans" cxnId="{C4C0D7B0-9ECB-4D08-80ED-2C01352692B8}">
      <dgm:prSet/>
      <dgm:spPr/>
      <dgm:t>
        <a:bodyPr/>
        <a:lstStyle/>
        <a:p>
          <a:pPr algn="ctr"/>
          <a:endParaRPr lang="en-US">
            <a:solidFill>
              <a:srgbClr val="000000"/>
            </a:solidFill>
          </a:endParaRPr>
        </a:p>
      </dgm:t>
    </dgm:pt>
    <dgm:pt modelId="{7FAC2E3E-1255-4A3C-BCBD-A7D3D9B3AC57}">
      <dgm:prSet phldrT="[Text]" custT="1"/>
      <dgm:spPr>
        <a:noFill/>
        <a:ln w="12700" cap="flat" cmpd="sng" algn="ctr">
          <a:solidFill>
            <a:srgbClr val="E7E6E6">
              <a:lumMod val="75000"/>
            </a:srgbClr>
          </a:solidFill>
          <a:prstDash val="solid"/>
          <a:miter lim="800000"/>
        </a:ln>
        <a:effectLst/>
      </dgm:spPr>
      <dgm:t>
        <a:bodyPr spcFirstLastPara="0" vert="horz" wrap="square" lIns="0" tIns="0" rIns="0" bIns="0" numCol="1" spcCol="1270" anchor="t" anchorCtr="1"/>
        <a:lstStyle/>
        <a:p>
          <a:pPr marL="0" lvl="0" indent="0" algn="ctr" defTabSz="1066800">
            <a:lnSpc>
              <a:spcPct val="90000"/>
            </a:lnSpc>
            <a:spcBef>
              <a:spcPct val="0"/>
            </a:spcBef>
            <a:spcAft>
              <a:spcPct val="35000"/>
            </a:spcAft>
            <a:buNone/>
          </a:pPr>
          <a:r>
            <a:rPr lang="en-US" sz="2400" b="1" kern="1200">
              <a:solidFill>
                <a:srgbClr val="004D71"/>
              </a:solidFill>
              <a:latin typeface="Open Sans"/>
              <a:ea typeface="+mn-ea"/>
              <a:cs typeface="+mn-cs"/>
            </a:rPr>
            <a:t>PACKAGED IC CHIP</a:t>
          </a:r>
        </a:p>
      </dgm:t>
    </dgm:pt>
    <dgm:pt modelId="{442F118E-F6FB-4E82-99C4-3518DD262FBA}" type="parTrans" cxnId="{8031C36A-1528-4586-B87A-777041FE4B0C}">
      <dgm:prSet/>
      <dgm:spPr/>
      <dgm:t>
        <a:bodyPr/>
        <a:lstStyle/>
        <a:p>
          <a:pPr algn="ctr"/>
          <a:endParaRPr lang="en-US">
            <a:solidFill>
              <a:srgbClr val="000000"/>
            </a:solidFill>
          </a:endParaRPr>
        </a:p>
      </dgm:t>
    </dgm:pt>
    <dgm:pt modelId="{78BEF0AF-1BCC-4B33-AA9E-1F1247E67B5F}" type="sibTrans" cxnId="{8031C36A-1528-4586-B87A-777041FE4B0C}">
      <dgm:prSet/>
      <dgm:spPr/>
      <dgm:t>
        <a:bodyPr/>
        <a:lstStyle/>
        <a:p>
          <a:pPr algn="ctr"/>
          <a:endParaRPr lang="en-US">
            <a:solidFill>
              <a:srgbClr val="000000"/>
            </a:solidFill>
          </a:endParaRPr>
        </a:p>
      </dgm:t>
    </dgm:pt>
    <dgm:pt modelId="{C89389BB-BD79-4AB1-B740-0DA5330ED08C}">
      <dgm:prSet phldrT="[Text]" custT="1"/>
      <dgm:spPr>
        <a:noFill/>
        <a:ln w="12700" cap="flat" cmpd="sng" algn="ctr">
          <a:solidFill>
            <a:srgbClr val="E7E6E6">
              <a:lumMod val="75000"/>
            </a:srgbClr>
          </a:solidFill>
          <a:prstDash val="solid"/>
          <a:miter lim="800000"/>
        </a:ln>
        <a:effectLst/>
      </dgm:spPr>
      <dgm:t>
        <a:bodyPr spcFirstLastPara="0" vert="horz" wrap="square" lIns="0" tIns="0" rIns="0" bIns="0" numCol="1" spcCol="1270" anchor="t" anchorCtr="1"/>
        <a:lstStyle/>
        <a:p>
          <a:pPr marL="0" lvl="0" indent="0" algn="ctr" defTabSz="1066800">
            <a:lnSpc>
              <a:spcPct val="90000"/>
            </a:lnSpc>
            <a:spcBef>
              <a:spcPct val="0"/>
            </a:spcBef>
            <a:spcAft>
              <a:spcPct val="35000"/>
            </a:spcAft>
            <a:buNone/>
          </a:pPr>
          <a:r>
            <a:rPr lang="en-US" sz="1800" b="0" kern="1200">
              <a:solidFill>
                <a:schemeClr val="bg1"/>
              </a:solidFill>
              <a:latin typeface="Open Sans"/>
              <a:ea typeface="+mn-ea"/>
              <a:cs typeface="+mn-cs"/>
            </a:rPr>
            <a:t>MOUNT PACKAGE</a:t>
          </a:r>
        </a:p>
      </dgm:t>
    </dgm:pt>
    <dgm:pt modelId="{12E874CD-C7CD-43EA-8305-5CE615D019DE}" type="parTrans" cxnId="{B85628BA-651C-43D1-B9B5-91DE467EEA81}">
      <dgm:prSet/>
      <dgm:spPr/>
      <dgm:t>
        <a:bodyPr/>
        <a:lstStyle/>
        <a:p>
          <a:pPr algn="ctr"/>
          <a:endParaRPr lang="en-US">
            <a:solidFill>
              <a:srgbClr val="000000"/>
            </a:solidFill>
          </a:endParaRPr>
        </a:p>
      </dgm:t>
    </dgm:pt>
    <dgm:pt modelId="{90879B6D-59D3-4768-AE59-223A42962D25}" type="sibTrans" cxnId="{B85628BA-651C-43D1-B9B5-91DE467EEA81}">
      <dgm:prSet/>
      <dgm:spPr/>
      <dgm:t>
        <a:bodyPr/>
        <a:lstStyle/>
        <a:p>
          <a:pPr algn="ctr"/>
          <a:endParaRPr lang="en-US">
            <a:solidFill>
              <a:srgbClr val="000000"/>
            </a:solidFill>
          </a:endParaRPr>
        </a:p>
      </dgm:t>
    </dgm:pt>
    <dgm:pt modelId="{44482B68-A8D1-4019-B0AD-DC97B48A88E7}">
      <dgm:prSet phldrT="[Text]" custT="1"/>
      <dgm:spPr>
        <a:noFill/>
        <a:ln w="12700" cap="flat" cmpd="sng" algn="ctr">
          <a:solidFill>
            <a:srgbClr val="E7E6E6">
              <a:lumMod val="75000"/>
            </a:srgbClr>
          </a:solidFill>
          <a:prstDash val="solid"/>
          <a:miter lim="800000"/>
        </a:ln>
        <a:effectLst/>
      </dgm:spPr>
      <dgm:t>
        <a:bodyPr spcFirstLastPara="0" vert="horz" wrap="square" lIns="0" tIns="0" rIns="0" bIns="0" numCol="1" spcCol="1270" anchor="t" anchorCtr="1"/>
        <a:lstStyle/>
        <a:p>
          <a:pPr marL="0" lvl="0" indent="0" algn="ctr" defTabSz="1066800">
            <a:lnSpc>
              <a:spcPct val="90000"/>
            </a:lnSpc>
            <a:spcBef>
              <a:spcPct val="0"/>
            </a:spcBef>
            <a:spcAft>
              <a:spcPct val="35000"/>
            </a:spcAft>
            <a:buNone/>
          </a:pPr>
          <a:r>
            <a:rPr lang="en-US" sz="2400" b="1" kern="1200">
              <a:solidFill>
                <a:srgbClr val="004D71"/>
              </a:solidFill>
              <a:latin typeface="Open Sans"/>
              <a:ea typeface="+mn-ea"/>
              <a:cs typeface="+mn-cs"/>
            </a:rPr>
            <a:t>PROCESSED WAFER</a:t>
          </a:r>
        </a:p>
      </dgm:t>
    </dgm:pt>
    <dgm:pt modelId="{B0129387-2498-48EA-9667-5D80464CCF4A}" type="parTrans" cxnId="{2C75B5F8-6363-40E0-9B74-946E497744A1}">
      <dgm:prSet/>
      <dgm:spPr/>
      <dgm:t>
        <a:bodyPr/>
        <a:lstStyle/>
        <a:p>
          <a:pPr algn="ctr"/>
          <a:endParaRPr lang="en-US">
            <a:solidFill>
              <a:srgbClr val="000000"/>
            </a:solidFill>
          </a:endParaRPr>
        </a:p>
      </dgm:t>
    </dgm:pt>
    <dgm:pt modelId="{BEF08F3B-F40B-4066-AA1B-AB81D830B309}" type="sibTrans" cxnId="{2C75B5F8-6363-40E0-9B74-946E497744A1}">
      <dgm:prSet/>
      <dgm:spPr/>
      <dgm:t>
        <a:bodyPr/>
        <a:lstStyle/>
        <a:p>
          <a:pPr algn="ctr"/>
          <a:endParaRPr lang="en-US">
            <a:solidFill>
              <a:srgbClr val="000000"/>
            </a:solidFill>
          </a:endParaRPr>
        </a:p>
      </dgm:t>
    </dgm:pt>
    <dgm:pt modelId="{CC36CDEF-4ED1-4749-BC54-ABAE862A1191}">
      <dgm:prSet phldrT="[Text]" custT="1"/>
      <dgm:spPr>
        <a:noFill/>
        <a:ln w="12700" cap="flat" cmpd="sng" algn="ctr">
          <a:solidFill>
            <a:srgbClr val="E7E6E6">
              <a:lumMod val="75000"/>
            </a:srgbClr>
          </a:solidFill>
          <a:prstDash val="solid"/>
          <a:miter lim="800000"/>
        </a:ln>
        <a:effectLst/>
      </dgm:spPr>
      <dgm:t>
        <a:bodyPr spcFirstLastPara="0" vert="horz" wrap="square" lIns="0" tIns="0" rIns="0" bIns="0" numCol="1" spcCol="1270" anchor="t" anchorCtr="1"/>
        <a:lstStyle/>
        <a:p>
          <a:pPr marL="0" lvl="0" indent="0" algn="ctr" defTabSz="1066800">
            <a:lnSpc>
              <a:spcPct val="90000"/>
            </a:lnSpc>
            <a:spcBef>
              <a:spcPct val="0"/>
            </a:spcBef>
            <a:spcAft>
              <a:spcPct val="35000"/>
            </a:spcAft>
            <a:buNone/>
          </a:pPr>
          <a:r>
            <a:rPr lang="en-US" sz="1800" b="0" kern="1200">
              <a:solidFill>
                <a:schemeClr val="bg1"/>
              </a:solidFill>
              <a:latin typeface="Open Sans"/>
              <a:ea typeface="+mn-ea"/>
              <a:cs typeface="+mn-cs"/>
            </a:rPr>
            <a:t>PROCESS WAFER IN SEMI LAB</a:t>
          </a:r>
        </a:p>
      </dgm:t>
    </dgm:pt>
    <dgm:pt modelId="{8B6B2D74-376C-4449-9C63-7898A9A2D1CF}" type="parTrans" cxnId="{83E7E426-B316-44B2-9811-D317F601AFFE}">
      <dgm:prSet/>
      <dgm:spPr/>
      <dgm:t>
        <a:bodyPr/>
        <a:lstStyle/>
        <a:p>
          <a:pPr algn="ctr"/>
          <a:endParaRPr lang="en-US">
            <a:solidFill>
              <a:srgbClr val="000000"/>
            </a:solidFill>
          </a:endParaRPr>
        </a:p>
      </dgm:t>
    </dgm:pt>
    <dgm:pt modelId="{68247F89-97A6-4773-AD9D-9FDFD3822DDC}" type="sibTrans" cxnId="{83E7E426-B316-44B2-9811-D317F601AFFE}">
      <dgm:prSet/>
      <dgm:spPr/>
      <dgm:t>
        <a:bodyPr/>
        <a:lstStyle/>
        <a:p>
          <a:pPr algn="ctr"/>
          <a:endParaRPr lang="en-US">
            <a:solidFill>
              <a:srgbClr val="000000"/>
            </a:solidFill>
          </a:endParaRPr>
        </a:p>
      </dgm:t>
    </dgm:pt>
    <dgm:pt modelId="{7AF92F19-66FA-48CB-94BD-FA82F6E2AE20}" type="pres">
      <dgm:prSet presAssocID="{00C5958E-D184-4835-8D7C-F46FBF9F7DD6}" presName="Name0" presStyleCnt="0">
        <dgm:presLayoutVars>
          <dgm:dir/>
          <dgm:resizeHandles val="exact"/>
        </dgm:presLayoutVars>
      </dgm:prSet>
      <dgm:spPr/>
    </dgm:pt>
    <dgm:pt modelId="{114D7A3C-1210-41C8-9B81-E3B630FDC449}" type="pres">
      <dgm:prSet presAssocID="{00C5958E-D184-4835-8D7C-F46FBF9F7DD6}" presName="fgShape" presStyleLbl="fgShp" presStyleIdx="0" presStyleCnt="1" custScaleX="102425" custScaleY="177051" custLinFactY="-85706" custLinFactNeighborX="-60" custLinFactNeighborY="-100000"/>
      <dgm:spPr>
        <a:prstGeom prst="rightArrow">
          <a:avLst/>
        </a:prstGeom>
        <a:noFill/>
        <a:ln cmpd="thickThin">
          <a:noFill/>
        </a:ln>
      </dgm:spPr>
    </dgm:pt>
    <dgm:pt modelId="{6F4F2AEF-A8B3-41B1-B11F-5123184ED302}" type="pres">
      <dgm:prSet presAssocID="{00C5958E-D184-4835-8D7C-F46FBF9F7DD6}" presName="linComp" presStyleCnt="0"/>
      <dgm:spPr/>
    </dgm:pt>
    <dgm:pt modelId="{64D946ED-AEE1-44A6-B8DF-243E9C07B2C2}" type="pres">
      <dgm:prSet presAssocID="{D8419916-67D2-48D5-8CA0-B7043280B12C}" presName="compNode" presStyleCnt="0"/>
      <dgm:spPr/>
    </dgm:pt>
    <dgm:pt modelId="{6154674E-AA64-4BB4-96DC-AB2414EF0CC3}" type="pres">
      <dgm:prSet presAssocID="{D8419916-67D2-48D5-8CA0-B7043280B12C}" presName="bkgdShape" presStyleLbl="node1" presStyleIdx="0" presStyleCnt="5"/>
      <dgm:spPr>
        <a:xfrm>
          <a:off x="0" y="-20140"/>
          <a:ext cx="1877714" cy="5172074"/>
        </a:xfrm>
        <a:prstGeom prst="rect">
          <a:avLst/>
        </a:prstGeom>
      </dgm:spPr>
    </dgm:pt>
    <dgm:pt modelId="{AD93ADD7-E1D4-4081-BF18-D6B2C18743EE}" type="pres">
      <dgm:prSet presAssocID="{D8419916-67D2-48D5-8CA0-B7043280B12C}" presName="nodeTx" presStyleLbl="node1" presStyleIdx="0" presStyleCnt="5">
        <dgm:presLayoutVars>
          <dgm:bulletEnabled val="1"/>
        </dgm:presLayoutVars>
      </dgm:prSet>
      <dgm:spPr/>
    </dgm:pt>
    <dgm:pt modelId="{22429AF6-2BFF-4FC4-B292-18E85766274B}" type="pres">
      <dgm:prSet presAssocID="{D8419916-67D2-48D5-8CA0-B7043280B12C}" presName="invisiNode" presStyleLbl="node1" presStyleIdx="0" presStyleCnt="5"/>
      <dgm:spPr/>
    </dgm:pt>
    <dgm:pt modelId="{850459AC-3894-48F5-922E-9995F1E470A0}" type="pres">
      <dgm:prSet presAssocID="{D8419916-67D2-48D5-8CA0-B7043280B12C}" presName="imagNode" presStyleLbl="fgImgPlace1" presStyleIdx="0" presStyleCnt="5"/>
      <dgm:spPr>
        <a:blipFill>
          <a:blip xmlns:r="http://schemas.openxmlformats.org/officeDocument/2006/relationships" r:embed="rId1"/>
          <a:srcRect/>
          <a:stretch>
            <a:fillRect/>
          </a:stretch>
        </a:blipFill>
      </dgm:spPr>
    </dgm:pt>
    <dgm:pt modelId="{240E9A46-8028-4D65-B130-763F48E9CC56}" type="pres">
      <dgm:prSet presAssocID="{70065C92-6FFA-4256-93CC-6DE8B5EC8C05}" presName="sibTrans" presStyleLbl="sibTrans2D1" presStyleIdx="0" presStyleCnt="0"/>
      <dgm:spPr/>
    </dgm:pt>
    <dgm:pt modelId="{8C7CEDF9-0C53-4AA2-8D9E-0E5809C489B4}" type="pres">
      <dgm:prSet presAssocID="{C389500E-ED57-4025-9527-76A98B3F7ADE}" presName="compNode" presStyleCnt="0"/>
      <dgm:spPr/>
    </dgm:pt>
    <dgm:pt modelId="{6F891842-B409-4B7C-B902-0FBCFEF8210C}" type="pres">
      <dgm:prSet presAssocID="{C389500E-ED57-4025-9527-76A98B3F7ADE}" presName="bkgdShape" presStyleLbl="node1" presStyleIdx="1" presStyleCnt="5"/>
      <dgm:spPr>
        <a:xfrm>
          <a:off x="1934046" y="-16246"/>
          <a:ext cx="1877714" cy="4171949"/>
        </a:xfrm>
        <a:prstGeom prst="rect">
          <a:avLst/>
        </a:prstGeom>
      </dgm:spPr>
    </dgm:pt>
    <dgm:pt modelId="{99CCCB85-E721-4020-9A26-E26A6A746165}" type="pres">
      <dgm:prSet presAssocID="{C389500E-ED57-4025-9527-76A98B3F7ADE}" presName="nodeTx" presStyleLbl="node1" presStyleIdx="1" presStyleCnt="5">
        <dgm:presLayoutVars>
          <dgm:bulletEnabled val="1"/>
        </dgm:presLayoutVars>
      </dgm:prSet>
      <dgm:spPr/>
    </dgm:pt>
    <dgm:pt modelId="{488F2A76-6173-4BE1-B2B7-12175DD2018D}" type="pres">
      <dgm:prSet presAssocID="{C389500E-ED57-4025-9527-76A98B3F7ADE}" presName="invisiNode" presStyleLbl="node1" presStyleIdx="1" presStyleCnt="5"/>
      <dgm:spPr/>
    </dgm:pt>
    <dgm:pt modelId="{6468B16E-3996-429A-8584-A19517DE7F95}" type="pres">
      <dgm:prSet presAssocID="{C389500E-ED57-4025-9527-76A98B3F7ADE}" presName="imagNode" presStyleLbl="fgImgPlac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E7453201-797C-41A2-893F-386244BD2AD4}" type="pres">
      <dgm:prSet presAssocID="{F45BE5FE-825F-4148-87E0-F6431E9167F3}" presName="sibTrans" presStyleLbl="sibTrans2D1" presStyleIdx="0" presStyleCnt="0"/>
      <dgm:spPr/>
    </dgm:pt>
    <dgm:pt modelId="{4C8611E3-4CCF-4047-8A1A-E6178ACA44C9}" type="pres">
      <dgm:prSet presAssocID="{44482B68-A8D1-4019-B0AD-DC97B48A88E7}" presName="compNode" presStyleCnt="0"/>
      <dgm:spPr/>
    </dgm:pt>
    <dgm:pt modelId="{65FB83B3-C6DF-4A4A-B0A4-0EF199C52FF0}" type="pres">
      <dgm:prSet presAssocID="{44482B68-A8D1-4019-B0AD-DC97B48A88E7}" presName="bkgdShape" presStyleLbl="node1" presStyleIdx="2" presStyleCnt="5"/>
      <dgm:spPr>
        <a:xfrm>
          <a:off x="3868092" y="-16246"/>
          <a:ext cx="1877714" cy="4171949"/>
        </a:xfrm>
        <a:prstGeom prst="rect">
          <a:avLst/>
        </a:prstGeom>
      </dgm:spPr>
    </dgm:pt>
    <dgm:pt modelId="{EE277BBA-A851-433B-A2A7-7065F6124556}" type="pres">
      <dgm:prSet presAssocID="{44482B68-A8D1-4019-B0AD-DC97B48A88E7}" presName="nodeTx" presStyleLbl="node1" presStyleIdx="2" presStyleCnt="5">
        <dgm:presLayoutVars>
          <dgm:bulletEnabled val="1"/>
        </dgm:presLayoutVars>
      </dgm:prSet>
      <dgm:spPr/>
    </dgm:pt>
    <dgm:pt modelId="{8C2CBC31-31ED-476C-9513-A5528E0BB0FF}" type="pres">
      <dgm:prSet presAssocID="{44482B68-A8D1-4019-B0AD-DC97B48A88E7}" presName="invisiNode" presStyleLbl="node1" presStyleIdx="2" presStyleCnt="5"/>
      <dgm:spPr/>
    </dgm:pt>
    <dgm:pt modelId="{B866A54C-7901-49D8-832F-6E83790FE13E}" type="pres">
      <dgm:prSet presAssocID="{44482B68-A8D1-4019-B0AD-DC97B48A88E7}"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9AE08965-759E-4288-9738-D4D8EC642AE6}" type="pres">
      <dgm:prSet presAssocID="{BEF08F3B-F40B-4066-AA1B-AB81D830B309}" presName="sibTrans" presStyleLbl="sibTrans2D1" presStyleIdx="0" presStyleCnt="0"/>
      <dgm:spPr/>
    </dgm:pt>
    <dgm:pt modelId="{AF4CA1D1-3677-4645-9904-68820828107A}" type="pres">
      <dgm:prSet presAssocID="{169AC8F4-0B1F-4DE4-B66B-2008C2A937C2}" presName="compNode" presStyleCnt="0"/>
      <dgm:spPr/>
    </dgm:pt>
    <dgm:pt modelId="{F6CD9429-B5D4-4294-9639-3A3DCF822F8E}" type="pres">
      <dgm:prSet presAssocID="{169AC8F4-0B1F-4DE4-B66B-2008C2A937C2}" presName="bkgdShape" presStyleLbl="node1" presStyleIdx="3" presStyleCnt="5"/>
      <dgm:spPr>
        <a:xfrm>
          <a:off x="5802138" y="-16246"/>
          <a:ext cx="1877714" cy="4171949"/>
        </a:xfrm>
        <a:prstGeom prst="rect">
          <a:avLst/>
        </a:prstGeom>
      </dgm:spPr>
    </dgm:pt>
    <dgm:pt modelId="{812472A8-3E1A-4581-941A-5F53BA3199F3}" type="pres">
      <dgm:prSet presAssocID="{169AC8F4-0B1F-4DE4-B66B-2008C2A937C2}" presName="nodeTx" presStyleLbl="node1" presStyleIdx="3" presStyleCnt="5">
        <dgm:presLayoutVars>
          <dgm:bulletEnabled val="1"/>
        </dgm:presLayoutVars>
      </dgm:prSet>
      <dgm:spPr/>
    </dgm:pt>
    <dgm:pt modelId="{3901A052-BFA3-449E-AF38-5D7849075C8E}" type="pres">
      <dgm:prSet presAssocID="{169AC8F4-0B1F-4DE4-B66B-2008C2A937C2}" presName="invisiNode" presStyleLbl="node1" presStyleIdx="3" presStyleCnt="5"/>
      <dgm:spPr/>
    </dgm:pt>
    <dgm:pt modelId="{AB636AFF-A436-4071-A813-918D2037FA98}" type="pres">
      <dgm:prSet presAssocID="{169AC8F4-0B1F-4DE4-B66B-2008C2A937C2}" presName="imagNode" presStyleLbl="fgImgPlace1" presStyleIdx="3" presStyleCnt="5"/>
      <dgm:spPr>
        <a:blipFill>
          <a:blip xmlns:r="http://schemas.openxmlformats.org/officeDocument/2006/relationships"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a:blipFill>
      </dgm:spPr>
    </dgm:pt>
    <dgm:pt modelId="{D66B1402-958A-4CC6-B076-2780E8C987D1}" type="pres">
      <dgm:prSet presAssocID="{47E86585-7542-498F-A327-A784EF7B8DBA}" presName="sibTrans" presStyleLbl="sibTrans2D1" presStyleIdx="0" presStyleCnt="0"/>
      <dgm:spPr/>
    </dgm:pt>
    <dgm:pt modelId="{AF853576-8829-4299-9F27-C31C98792619}" type="pres">
      <dgm:prSet presAssocID="{7FAC2E3E-1255-4A3C-BCBD-A7D3D9B3AC57}" presName="compNode" presStyleCnt="0"/>
      <dgm:spPr/>
    </dgm:pt>
    <dgm:pt modelId="{74E92D7F-F1CE-4E17-BEF0-F5798B8168F3}" type="pres">
      <dgm:prSet presAssocID="{7FAC2E3E-1255-4A3C-BCBD-A7D3D9B3AC57}" presName="bkgdShape" presStyleLbl="node1" presStyleIdx="4" presStyleCnt="5"/>
      <dgm:spPr>
        <a:xfrm>
          <a:off x="7736185" y="-16246"/>
          <a:ext cx="1877714" cy="4171949"/>
        </a:xfrm>
        <a:prstGeom prst="rect">
          <a:avLst/>
        </a:prstGeom>
      </dgm:spPr>
    </dgm:pt>
    <dgm:pt modelId="{ED871BBD-61AE-4778-A697-487BE53F165D}" type="pres">
      <dgm:prSet presAssocID="{7FAC2E3E-1255-4A3C-BCBD-A7D3D9B3AC57}" presName="nodeTx" presStyleLbl="node1" presStyleIdx="4" presStyleCnt="5">
        <dgm:presLayoutVars>
          <dgm:bulletEnabled val="1"/>
        </dgm:presLayoutVars>
      </dgm:prSet>
      <dgm:spPr/>
    </dgm:pt>
    <dgm:pt modelId="{61AC8D1D-7875-44B5-A3EE-C12AABFFD9A7}" type="pres">
      <dgm:prSet presAssocID="{7FAC2E3E-1255-4A3C-BCBD-A7D3D9B3AC57}" presName="invisiNode" presStyleLbl="node1" presStyleIdx="4" presStyleCnt="5"/>
      <dgm:spPr/>
    </dgm:pt>
    <dgm:pt modelId="{5F5AEAE9-5EAA-48F5-9B00-79762868F229}" type="pres">
      <dgm:prSet presAssocID="{7FAC2E3E-1255-4A3C-BCBD-A7D3D9B3AC57}" presName="imagNode" presStyleLbl="fgImgPlace1" presStyleIdx="4" presStyleCnt="5"/>
      <dgm:spPr>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dgm:spPr>
    </dgm:pt>
  </dgm:ptLst>
  <dgm:cxnLst>
    <dgm:cxn modelId="{CE0D180B-9371-4652-9E56-DF5DE23EA359}" type="presOf" srcId="{C389500E-ED57-4025-9527-76A98B3F7ADE}" destId="{6F891842-B409-4B7C-B902-0FBCFEF8210C}" srcOrd="0" destOrd="0" presId="urn:microsoft.com/office/officeart/2005/8/layout/hList7"/>
    <dgm:cxn modelId="{A1BF2212-5E67-4174-8E90-71E23BB9C50A}" srcId="{C389500E-ED57-4025-9527-76A98B3F7ADE}" destId="{C62FEBFC-BB40-4F02-930E-CA3A6F64D3BB}" srcOrd="0" destOrd="0" parTransId="{360F30C3-25F6-4939-80C0-5426883C9958}" sibTransId="{4DC49174-36CC-42C9-847B-A2966C277D25}"/>
    <dgm:cxn modelId="{97A06213-F9F7-4675-937A-8670234BFA12}" type="presOf" srcId="{169AC8F4-0B1F-4DE4-B66B-2008C2A937C2}" destId="{F6CD9429-B5D4-4294-9639-3A3DCF822F8E}" srcOrd="0" destOrd="0" presId="urn:microsoft.com/office/officeart/2005/8/layout/hList7"/>
    <dgm:cxn modelId="{C6938F17-B8E7-4E29-ABA2-91A7176237A3}" type="presOf" srcId="{7FAC2E3E-1255-4A3C-BCBD-A7D3D9B3AC57}" destId="{ED871BBD-61AE-4778-A697-487BE53F165D}" srcOrd="1" destOrd="0" presId="urn:microsoft.com/office/officeart/2005/8/layout/hList7"/>
    <dgm:cxn modelId="{3DEAE118-9A90-4E1F-BCE4-0E5B97E2F4C6}" type="presOf" srcId="{D8419916-67D2-48D5-8CA0-B7043280B12C}" destId="{6154674E-AA64-4BB4-96DC-AB2414EF0CC3}" srcOrd="0" destOrd="0" presId="urn:microsoft.com/office/officeart/2005/8/layout/hList7"/>
    <dgm:cxn modelId="{D447AD1B-DCB7-4D5B-AAB7-5D8A5FB83B39}" type="presOf" srcId="{C62FEBFC-BB40-4F02-930E-CA3A6F64D3BB}" destId="{6F891842-B409-4B7C-B902-0FBCFEF8210C}" srcOrd="0" destOrd="1" presId="urn:microsoft.com/office/officeart/2005/8/layout/hList7"/>
    <dgm:cxn modelId="{83E7E426-B316-44B2-9811-D317F601AFFE}" srcId="{44482B68-A8D1-4019-B0AD-DC97B48A88E7}" destId="{CC36CDEF-4ED1-4749-BC54-ABAE862A1191}" srcOrd="0" destOrd="0" parTransId="{8B6B2D74-376C-4449-9C63-7898A9A2D1CF}" sibTransId="{68247F89-97A6-4773-AD9D-9FDFD3822DDC}"/>
    <dgm:cxn modelId="{10D4222B-90E3-4FC1-A55B-7AB2B789CEB8}" type="presOf" srcId="{C389500E-ED57-4025-9527-76A98B3F7ADE}" destId="{99CCCB85-E721-4020-9A26-E26A6A746165}" srcOrd="1" destOrd="0" presId="urn:microsoft.com/office/officeart/2005/8/layout/hList7"/>
    <dgm:cxn modelId="{68F7635D-47D2-498D-9A81-AEB1E99A8102}" type="presOf" srcId="{BEF08F3B-F40B-4066-AA1B-AB81D830B309}" destId="{9AE08965-759E-4288-9738-D4D8EC642AE6}" srcOrd="0" destOrd="0" presId="urn:microsoft.com/office/officeart/2005/8/layout/hList7"/>
    <dgm:cxn modelId="{63CF465D-AF17-4FB3-B405-C847CB0B08E3}" srcId="{00C5958E-D184-4835-8D7C-F46FBF9F7DD6}" destId="{D8419916-67D2-48D5-8CA0-B7043280B12C}" srcOrd="0" destOrd="0" parTransId="{A107CE18-5826-4028-9748-FDAFCEBF5CFF}" sibTransId="{70065C92-6FFA-4256-93CC-6DE8B5EC8C05}"/>
    <dgm:cxn modelId="{03AE1E46-2A24-42DA-A479-564ECA5F67B1}" type="presOf" srcId="{CC36CDEF-4ED1-4749-BC54-ABAE862A1191}" destId="{EE277BBA-A851-433B-A2A7-7065F6124556}" srcOrd="1" destOrd="1" presId="urn:microsoft.com/office/officeart/2005/8/layout/hList7"/>
    <dgm:cxn modelId="{95E84549-327B-40FF-B3B9-102604614058}" srcId="{00C5958E-D184-4835-8D7C-F46FBF9F7DD6}" destId="{C389500E-ED57-4025-9527-76A98B3F7ADE}" srcOrd="1" destOrd="0" parTransId="{2AADCEFA-B5B5-49E1-BEAA-0C6FF9BFF275}" sibTransId="{F45BE5FE-825F-4148-87E0-F6431E9167F3}"/>
    <dgm:cxn modelId="{B77E8549-F249-4E4F-AB1B-58F09F6CF1DA}" type="presOf" srcId="{70065C92-6FFA-4256-93CC-6DE8B5EC8C05}" destId="{240E9A46-8028-4D65-B130-763F48E9CC56}" srcOrd="0" destOrd="0" presId="urn:microsoft.com/office/officeart/2005/8/layout/hList7"/>
    <dgm:cxn modelId="{89696D6A-B9B7-497D-924B-EFA6EB2B51D8}" type="presOf" srcId="{47E86585-7542-498F-A327-A784EF7B8DBA}" destId="{D66B1402-958A-4CC6-B076-2780E8C987D1}" srcOrd="0" destOrd="0" presId="urn:microsoft.com/office/officeart/2005/8/layout/hList7"/>
    <dgm:cxn modelId="{8031C36A-1528-4586-B87A-777041FE4B0C}" srcId="{00C5958E-D184-4835-8D7C-F46FBF9F7DD6}" destId="{7FAC2E3E-1255-4A3C-BCBD-A7D3D9B3AC57}" srcOrd="4" destOrd="0" parTransId="{442F118E-F6FB-4E82-99C4-3518DD262FBA}" sibTransId="{78BEF0AF-1BCC-4B33-AA9E-1F1247E67B5F}"/>
    <dgm:cxn modelId="{C886D14D-88AF-454F-90E8-D41229B719C9}" srcId="{00C5958E-D184-4835-8D7C-F46FBF9F7DD6}" destId="{169AC8F4-0B1F-4DE4-B66B-2008C2A937C2}" srcOrd="3" destOrd="0" parTransId="{FE21D4EA-EEF0-438A-B023-7421308D770C}" sibTransId="{47E86585-7542-498F-A327-A784EF7B8DBA}"/>
    <dgm:cxn modelId="{98CED250-0145-41E5-A568-FFF3B1B4EEE5}" type="presOf" srcId="{44482B68-A8D1-4019-B0AD-DC97B48A88E7}" destId="{EE277BBA-A851-433B-A2A7-7065F6124556}" srcOrd="1" destOrd="0" presId="urn:microsoft.com/office/officeart/2005/8/layout/hList7"/>
    <dgm:cxn modelId="{303BEE53-7DBB-4A12-ABD5-F1CD41AA8EEB}" type="presOf" srcId="{C62FEBFC-BB40-4F02-930E-CA3A6F64D3BB}" destId="{99CCCB85-E721-4020-9A26-E26A6A746165}" srcOrd="1" destOrd="1" presId="urn:microsoft.com/office/officeart/2005/8/layout/hList7"/>
    <dgm:cxn modelId="{97CC8155-31F7-4B1B-B012-091697D04DA9}" type="presOf" srcId="{CC81AD13-0099-4AF2-95A2-746509688CA1}" destId="{812472A8-3E1A-4581-941A-5F53BA3199F3}" srcOrd="1" destOrd="1" presId="urn:microsoft.com/office/officeart/2005/8/layout/hList7"/>
    <dgm:cxn modelId="{E275B255-15E9-42EE-8659-68A700149E67}" type="presOf" srcId="{169AC8F4-0B1F-4DE4-B66B-2008C2A937C2}" destId="{812472A8-3E1A-4581-941A-5F53BA3199F3}" srcOrd="1" destOrd="0" presId="urn:microsoft.com/office/officeart/2005/8/layout/hList7"/>
    <dgm:cxn modelId="{634FE489-BFDD-41AF-83F3-FF651AE5756E}" type="presOf" srcId="{C89389BB-BD79-4AB1-B740-0DA5330ED08C}" destId="{ED871BBD-61AE-4778-A697-487BE53F165D}" srcOrd="1" destOrd="1" presId="urn:microsoft.com/office/officeart/2005/8/layout/hList7"/>
    <dgm:cxn modelId="{4187C99E-9D03-4B00-8EA3-1F8DC951D04A}" type="presOf" srcId="{CC81AD13-0099-4AF2-95A2-746509688CA1}" destId="{F6CD9429-B5D4-4294-9639-3A3DCF822F8E}" srcOrd="0" destOrd="1" presId="urn:microsoft.com/office/officeart/2005/8/layout/hList7"/>
    <dgm:cxn modelId="{4050CCA3-1738-4D91-9B9A-3668F154CEC7}" type="presOf" srcId="{C89389BB-BD79-4AB1-B740-0DA5330ED08C}" destId="{74E92D7F-F1CE-4E17-BEF0-F5798B8168F3}" srcOrd="0" destOrd="1" presId="urn:microsoft.com/office/officeart/2005/8/layout/hList7"/>
    <dgm:cxn modelId="{139DEDA8-F1E5-467D-918C-AEBEAEBC4DDD}" type="presOf" srcId="{7FAC2E3E-1255-4A3C-BCBD-A7D3D9B3AC57}" destId="{74E92D7F-F1CE-4E17-BEF0-F5798B8168F3}" srcOrd="0" destOrd="0" presId="urn:microsoft.com/office/officeart/2005/8/layout/hList7"/>
    <dgm:cxn modelId="{C4C0D7B0-9ECB-4D08-80ED-2C01352692B8}" srcId="{169AC8F4-0B1F-4DE4-B66B-2008C2A937C2}" destId="{CC81AD13-0099-4AF2-95A2-746509688CA1}" srcOrd="0" destOrd="0" parTransId="{B6987431-BAC7-4A5F-ACB4-E3CDE1481963}" sibTransId="{E6B3BE57-6F09-4A0F-A7A8-0229D895BD61}"/>
    <dgm:cxn modelId="{195A71B4-DE83-4E8F-940D-CE38765656FC}" type="presOf" srcId="{00C5958E-D184-4835-8D7C-F46FBF9F7DD6}" destId="{7AF92F19-66FA-48CB-94BD-FA82F6E2AE20}" srcOrd="0" destOrd="0" presId="urn:microsoft.com/office/officeart/2005/8/layout/hList7"/>
    <dgm:cxn modelId="{D55EEDB6-3A83-4EC1-BDB9-80A7861CAC2F}" type="presOf" srcId="{44482B68-A8D1-4019-B0AD-DC97B48A88E7}" destId="{65FB83B3-C6DF-4A4A-B0A4-0EF199C52FF0}" srcOrd="0" destOrd="0" presId="urn:microsoft.com/office/officeart/2005/8/layout/hList7"/>
    <dgm:cxn modelId="{B85628BA-651C-43D1-B9B5-91DE467EEA81}" srcId="{7FAC2E3E-1255-4A3C-BCBD-A7D3D9B3AC57}" destId="{C89389BB-BD79-4AB1-B740-0DA5330ED08C}" srcOrd="0" destOrd="0" parTransId="{12E874CD-C7CD-43EA-8305-5CE615D019DE}" sibTransId="{90879B6D-59D3-4768-AE59-223A42962D25}"/>
    <dgm:cxn modelId="{5EB018C0-CB6C-4D62-B154-A440D62FC20A}" type="presOf" srcId="{D8419916-67D2-48D5-8CA0-B7043280B12C}" destId="{AD93ADD7-E1D4-4081-BF18-D6B2C18743EE}" srcOrd="1" destOrd="0" presId="urn:microsoft.com/office/officeart/2005/8/layout/hList7"/>
    <dgm:cxn modelId="{57EE02C6-C002-428A-A821-27D63195D6A7}" type="presOf" srcId="{CC36CDEF-4ED1-4749-BC54-ABAE862A1191}" destId="{65FB83B3-C6DF-4A4A-B0A4-0EF199C52FF0}" srcOrd="0" destOrd="1" presId="urn:microsoft.com/office/officeart/2005/8/layout/hList7"/>
    <dgm:cxn modelId="{AA6777DD-6247-4099-9D52-880EFEE2425E}" type="presOf" srcId="{F45BE5FE-825F-4148-87E0-F6431E9167F3}" destId="{E7453201-797C-41A2-893F-386244BD2AD4}" srcOrd="0" destOrd="0" presId="urn:microsoft.com/office/officeart/2005/8/layout/hList7"/>
    <dgm:cxn modelId="{2C75B5F8-6363-40E0-9B74-946E497744A1}" srcId="{00C5958E-D184-4835-8D7C-F46FBF9F7DD6}" destId="{44482B68-A8D1-4019-B0AD-DC97B48A88E7}" srcOrd="2" destOrd="0" parTransId="{B0129387-2498-48EA-9667-5D80464CCF4A}" sibTransId="{BEF08F3B-F40B-4066-AA1B-AB81D830B309}"/>
    <dgm:cxn modelId="{ABBCA1FC-327A-4C17-9437-8176DF968672}" type="presParOf" srcId="{7AF92F19-66FA-48CB-94BD-FA82F6E2AE20}" destId="{114D7A3C-1210-41C8-9B81-E3B630FDC449}" srcOrd="0" destOrd="0" presId="urn:microsoft.com/office/officeart/2005/8/layout/hList7"/>
    <dgm:cxn modelId="{7FDD0BBE-00AE-4C12-BB66-80DBB892EFCB}" type="presParOf" srcId="{7AF92F19-66FA-48CB-94BD-FA82F6E2AE20}" destId="{6F4F2AEF-A8B3-41B1-B11F-5123184ED302}" srcOrd="1" destOrd="0" presId="urn:microsoft.com/office/officeart/2005/8/layout/hList7"/>
    <dgm:cxn modelId="{4AEBEB0D-A273-4356-B3F4-FBEE2A6F36EF}" type="presParOf" srcId="{6F4F2AEF-A8B3-41B1-B11F-5123184ED302}" destId="{64D946ED-AEE1-44A6-B8DF-243E9C07B2C2}" srcOrd="0" destOrd="0" presId="urn:microsoft.com/office/officeart/2005/8/layout/hList7"/>
    <dgm:cxn modelId="{60B1BEC3-EFFA-42F4-8ADE-0F3A26E07E38}" type="presParOf" srcId="{64D946ED-AEE1-44A6-B8DF-243E9C07B2C2}" destId="{6154674E-AA64-4BB4-96DC-AB2414EF0CC3}" srcOrd="0" destOrd="0" presId="urn:microsoft.com/office/officeart/2005/8/layout/hList7"/>
    <dgm:cxn modelId="{F1BFC954-B29E-4998-8042-899962F7BCE1}" type="presParOf" srcId="{64D946ED-AEE1-44A6-B8DF-243E9C07B2C2}" destId="{AD93ADD7-E1D4-4081-BF18-D6B2C18743EE}" srcOrd="1" destOrd="0" presId="urn:microsoft.com/office/officeart/2005/8/layout/hList7"/>
    <dgm:cxn modelId="{A5AC5B6C-F440-4003-A997-8ECD396961DE}" type="presParOf" srcId="{64D946ED-AEE1-44A6-B8DF-243E9C07B2C2}" destId="{22429AF6-2BFF-4FC4-B292-18E85766274B}" srcOrd="2" destOrd="0" presId="urn:microsoft.com/office/officeart/2005/8/layout/hList7"/>
    <dgm:cxn modelId="{2C0A40CD-3544-4938-8961-545E7756B1A5}" type="presParOf" srcId="{64D946ED-AEE1-44A6-B8DF-243E9C07B2C2}" destId="{850459AC-3894-48F5-922E-9995F1E470A0}" srcOrd="3" destOrd="0" presId="urn:microsoft.com/office/officeart/2005/8/layout/hList7"/>
    <dgm:cxn modelId="{695919AD-B2AC-4F78-BE29-D5F8ACDBFF05}" type="presParOf" srcId="{6F4F2AEF-A8B3-41B1-B11F-5123184ED302}" destId="{240E9A46-8028-4D65-B130-763F48E9CC56}" srcOrd="1" destOrd="0" presId="urn:microsoft.com/office/officeart/2005/8/layout/hList7"/>
    <dgm:cxn modelId="{07FA8DAA-DFF2-45DD-AEAA-AD7DFE904693}" type="presParOf" srcId="{6F4F2AEF-A8B3-41B1-B11F-5123184ED302}" destId="{8C7CEDF9-0C53-4AA2-8D9E-0E5809C489B4}" srcOrd="2" destOrd="0" presId="urn:microsoft.com/office/officeart/2005/8/layout/hList7"/>
    <dgm:cxn modelId="{0C759A16-58C9-4153-A17A-0B3EA6C87370}" type="presParOf" srcId="{8C7CEDF9-0C53-4AA2-8D9E-0E5809C489B4}" destId="{6F891842-B409-4B7C-B902-0FBCFEF8210C}" srcOrd="0" destOrd="0" presId="urn:microsoft.com/office/officeart/2005/8/layout/hList7"/>
    <dgm:cxn modelId="{FCAA9AC0-5E0E-471F-97F5-0D0B1529C9EA}" type="presParOf" srcId="{8C7CEDF9-0C53-4AA2-8D9E-0E5809C489B4}" destId="{99CCCB85-E721-4020-9A26-E26A6A746165}" srcOrd="1" destOrd="0" presId="urn:microsoft.com/office/officeart/2005/8/layout/hList7"/>
    <dgm:cxn modelId="{9832C84C-1D7A-44C3-B813-807C20D1F81D}" type="presParOf" srcId="{8C7CEDF9-0C53-4AA2-8D9E-0E5809C489B4}" destId="{488F2A76-6173-4BE1-B2B7-12175DD2018D}" srcOrd="2" destOrd="0" presId="urn:microsoft.com/office/officeart/2005/8/layout/hList7"/>
    <dgm:cxn modelId="{80D3AFFA-74D9-4D40-B64A-D1C4F3D1AB0D}" type="presParOf" srcId="{8C7CEDF9-0C53-4AA2-8D9E-0E5809C489B4}" destId="{6468B16E-3996-429A-8584-A19517DE7F95}" srcOrd="3" destOrd="0" presId="urn:microsoft.com/office/officeart/2005/8/layout/hList7"/>
    <dgm:cxn modelId="{E4A0006F-D35C-4BFF-B6BD-14A6DA16786B}" type="presParOf" srcId="{6F4F2AEF-A8B3-41B1-B11F-5123184ED302}" destId="{E7453201-797C-41A2-893F-386244BD2AD4}" srcOrd="3" destOrd="0" presId="urn:microsoft.com/office/officeart/2005/8/layout/hList7"/>
    <dgm:cxn modelId="{98A1CDDA-9B23-4036-9216-BF4C1EDBE024}" type="presParOf" srcId="{6F4F2AEF-A8B3-41B1-B11F-5123184ED302}" destId="{4C8611E3-4CCF-4047-8A1A-E6178ACA44C9}" srcOrd="4" destOrd="0" presId="urn:microsoft.com/office/officeart/2005/8/layout/hList7"/>
    <dgm:cxn modelId="{851A0C7D-CE4A-4D11-8490-D80FA8762F8B}" type="presParOf" srcId="{4C8611E3-4CCF-4047-8A1A-E6178ACA44C9}" destId="{65FB83B3-C6DF-4A4A-B0A4-0EF199C52FF0}" srcOrd="0" destOrd="0" presId="urn:microsoft.com/office/officeart/2005/8/layout/hList7"/>
    <dgm:cxn modelId="{522BDAB4-CCE3-4663-8A1F-99C53F9415F9}" type="presParOf" srcId="{4C8611E3-4CCF-4047-8A1A-E6178ACA44C9}" destId="{EE277BBA-A851-433B-A2A7-7065F6124556}" srcOrd="1" destOrd="0" presId="urn:microsoft.com/office/officeart/2005/8/layout/hList7"/>
    <dgm:cxn modelId="{B31B6FF1-1741-4425-9355-EFB351B4E771}" type="presParOf" srcId="{4C8611E3-4CCF-4047-8A1A-E6178ACA44C9}" destId="{8C2CBC31-31ED-476C-9513-A5528E0BB0FF}" srcOrd="2" destOrd="0" presId="urn:microsoft.com/office/officeart/2005/8/layout/hList7"/>
    <dgm:cxn modelId="{2D2BDE7E-908A-4CA6-AE25-37D91E61D471}" type="presParOf" srcId="{4C8611E3-4CCF-4047-8A1A-E6178ACA44C9}" destId="{B866A54C-7901-49D8-832F-6E83790FE13E}" srcOrd="3" destOrd="0" presId="urn:microsoft.com/office/officeart/2005/8/layout/hList7"/>
    <dgm:cxn modelId="{18F44F85-D301-4F58-87D0-C2993ED27022}" type="presParOf" srcId="{6F4F2AEF-A8B3-41B1-B11F-5123184ED302}" destId="{9AE08965-759E-4288-9738-D4D8EC642AE6}" srcOrd="5" destOrd="0" presId="urn:microsoft.com/office/officeart/2005/8/layout/hList7"/>
    <dgm:cxn modelId="{FF005D2F-E442-498E-906A-527B8B6B9FA2}" type="presParOf" srcId="{6F4F2AEF-A8B3-41B1-B11F-5123184ED302}" destId="{AF4CA1D1-3677-4645-9904-68820828107A}" srcOrd="6" destOrd="0" presId="urn:microsoft.com/office/officeart/2005/8/layout/hList7"/>
    <dgm:cxn modelId="{9F5004BE-A0BC-44BB-AD4B-94271DFBD4E5}" type="presParOf" srcId="{AF4CA1D1-3677-4645-9904-68820828107A}" destId="{F6CD9429-B5D4-4294-9639-3A3DCF822F8E}" srcOrd="0" destOrd="0" presId="urn:microsoft.com/office/officeart/2005/8/layout/hList7"/>
    <dgm:cxn modelId="{AE21AAC9-0433-428A-A5B1-EC3B2E1DD815}" type="presParOf" srcId="{AF4CA1D1-3677-4645-9904-68820828107A}" destId="{812472A8-3E1A-4581-941A-5F53BA3199F3}" srcOrd="1" destOrd="0" presId="urn:microsoft.com/office/officeart/2005/8/layout/hList7"/>
    <dgm:cxn modelId="{50217905-344C-4078-98FC-8EF1EA535E62}" type="presParOf" srcId="{AF4CA1D1-3677-4645-9904-68820828107A}" destId="{3901A052-BFA3-449E-AF38-5D7849075C8E}" srcOrd="2" destOrd="0" presId="urn:microsoft.com/office/officeart/2005/8/layout/hList7"/>
    <dgm:cxn modelId="{213E1738-B1D0-45D7-A0C5-3CA02762FAA2}" type="presParOf" srcId="{AF4CA1D1-3677-4645-9904-68820828107A}" destId="{AB636AFF-A436-4071-A813-918D2037FA98}" srcOrd="3" destOrd="0" presId="urn:microsoft.com/office/officeart/2005/8/layout/hList7"/>
    <dgm:cxn modelId="{43BA0BF1-E9AC-4432-B67D-FFB7CA740389}" type="presParOf" srcId="{6F4F2AEF-A8B3-41B1-B11F-5123184ED302}" destId="{D66B1402-958A-4CC6-B076-2780E8C987D1}" srcOrd="7" destOrd="0" presId="urn:microsoft.com/office/officeart/2005/8/layout/hList7"/>
    <dgm:cxn modelId="{0602FD10-0767-4D26-A779-4EACF879B3F4}" type="presParOf" srcId="{6F4F2AEF-A8B3-41B1-B11F-5123184ED302}" destId="{AF853576-8829-4299-9F27-C31C98792619}" srcOrd="8" destOrd="0" presId="urn:microsoft.com/office/officeart/2005/8/layout/hList7"/>
    <dgm:cxn modelId="{81FA3162-6DDD-4C2F-B88A-C2B2F2575A63}" type="presParOf" srcId="{AF853576-8829-4299-9F27-C31C98792619}" destId="{74E92D7F-F1CE-4E17-BEF0-F5798B8168F3}" srcOrd="0" destOrd="0" presId="urn:microsoft.com/office/officeart/2005/8/layout/hList7"/>
    <dgm:cxn modelId="{35B6947A-0A9A-43F8-8C28-9122F28E9C9A}" type="presParOf" srcId="{AF853576-8829-4299-9F27-C31C98792619}" destId="{ED871BBD-61AE-4778-A697-487BE53F165D}" srcOrd="1" destOrd="0" presId="urn:microsoft.com/office/officeart/2005/8/layout/hList7"/>
    <dgm:cxn modelId="{2F17A7D2-0DE3-4FB2-922A-68E7C427BB48}" type="presParOf" srcId="{AF853576-8829-4299-9F27-C31C98792619}" destId="{61AC8D1D-7875-44B5-A3EE-C12AABFFD9A7}" srcOrd="2" destOrd="0" presId="urn:microsoft.com/office/officeart/2005/8/layout/hList7"/>
    <dgm:cxn modelId="{514306B7-A6EF-461D-8F83-475888880798}" type="presParOf" srcId="{AF853576-8829-4299-9F27-C31C98792619}" destId="{5F5AEAE9-5EAA-48F5-9B00-79762868F229}" srcOrd="3" destOrd="0" presId="urn:microsoft.com/office/officeart/2005/8/layout/hList7"/>
  </dgm:cxnLst>
  <dgm:bg>
    <a:effectLst>
      <a:outerShdw blurRad="50800" dist="38100" dir="2700000" algn="tl" rotWithShape="0">
        <a:prstClr val="black">
          <a:alpha val="40000"/>
        </a:prstClr>
      </a:outerShdw>
    </a:effect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4674E-AA64-4BB4-96DC-AB2414EF0CC3}">
      <dsp:nvSpPr>
        <dsp:cNvPr id="0" name=""/>
        <dsp:cNvSpPr/>
      </dsp:nvSpPr>
      <dsp:spPr>
        <a:xfrm>
          <a:off x="0" y="-16246"/>
          <a:ext cx="1877714" cy="4171949"/>
        </a:xfrm>
        <a:prstGeom prst="rect">
          <a:avLst/>
        </a:prstGeom>
        <a:noFill/>
        <a:ln w="12700" cap="flat" cmpd="sng" algn="ctr">
          <a:solidFill>
            <a:schemeClr val="bg2">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1">
          <a:noAutofit/>
        </a:bodyPr>
        <a:lstStyle/>
        <a:p>
          <a:pPr marL="0" lvl="0" indent="0" algn="ctr" defTabSz="1066800">
            <a:lnSpc>
              <a:spcPct val="90000"/>
            </a:lnSpc>
            <a:spcBef>
              <a:spcPct val="0"/>
            </a:spcBef>
            <a:spcAft>
              <a:spcPct val="35000"/>
            </a:spcAft>
            <a:buNone/>
          </a:pPr>
          <a:r>
            <a:rPr lang="en-US" sz="2400" b="1" kern="1200">
              <a:solidFill>
                <a:schemeClr val="tx1"/>
              </a:solidFill>
              <a:latin typeface="Open Sans"/>
              <a:ea typeface="+mn-ea"/>
              <a:cs typeface="+mn-cs"/>
            </a:rPr>
            <a:t>INGOT</a:t>
          </a:r>
        </a:p>
        <a:p>
          <a:pPr marL="0" lvl="0" indent="0" algn="ctr" defTabSz="1066800">
            <a:lnSpc>
              <a:spcPct val="90000"/>
            </a:lnSpc>
            <a:spcBef>
              <a:spcPct val="0"/>
            </a:spcBef>
            <a:spcAft>
              <a:spcPts val="1800"/>
            </a:spcAft>
            <a:buNone/>
          </a:pPr>
          <a:r>
            <a:rPr lang="en-US" sz="2400" b="0" kern="1200">
              <a:solidFill>
                <a:srgbClr val="000000"/>
              </a:solidFill>
              <a:latin typeface="Open Sans"/>
              <a:ea typeface="+mn-ea"/>
              <a:cs typeface="+mn-cs"/>
            </a:rPr>
            <a:t> </a:t>
          </a:r>
          <a:br>
            <a:rPr lang="en-US" sz="2400" b="0" kern="1200">
              <a:solidFill>
                <a:srgbClr val="000000"/>
              </a:solidFill>
              <a:latin typeface="Open Sans"/>
              <a:ea typeface="+mn-ea"/>
              <a:cs typeface="+mn-cs"/>
            </a:rPr>
          </a:br>
          <a:r>
            <a:rPr lang="en-US" sz="1800" b="0" kern="1200">
              <a:solidFill>
                <a:schemeClr val="bg1"/>
              </a:solidFill>
              <a:latin typeface="Open Sans"/>
              <a:ea typeface="+mn-ea"/>
              <a:cs typeface="+mn-cs"/>
            </a:rPr>
            <a:t>CRYSTAL GROWTH</a:t>
          </a:r>
          <a:endParaRPr lang="en-US" sz="2400" b="0" kern="1200">
            <a:solidFill>
              <a:schemeClr val="bg1"/>
            </a:solidFill>
            <a:latin typeface="Open Sans"/>
            <a:ea typeface="+mn-ea"/>
            <a:cs typeface="+mn-cs"/>
          </a:endParaRPr>
        </a:p>
      </dsp:txBody>
      <dsp:txXfrm>
        <a:off x="0" y="1652533"/>
        <a:ext cx="1877714" cy="1668779"/>
      </dsp:txXfrm>
    </dsp:sp>
    <dsp:sp modelId="{850459AC-3894-48F5-922E-9995F1E470A0}">
      <dsp:nvSpPr>
        <dsp:cNvPr id="0" name=""/>
        <dsp:cNvSpPr/>
      </dsp:nvSpPr>
      <dsp:spPr>
        <a:xfrm>
          <a:off x="244227" y="234070"/>
          <a:ext cx="1389259" cy="1389259"/>
        </a:xfrm>
        <a:prstGeom prst="ellipse">
          <a:avLst/>
        </a:prstGeom>
        <a:blipFill>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891842-B409-4B7C-B902-0FBCFEF8210C}">
      <dsp:nvSpPr>
        <dsp:cNvPr id="0" name=""/>
        <dsp:cNvSpPr/>
      </dsp:nvSpPr>
      <dsp:spPr>
        <a:xfrm>
          <a:off x="1934046" y="-16246"/>
          <a:ext cx="1877714" cy="4171949"/>
        </a:xfrm>
        <a:prstGeom prst="rect">
          <a:avLst/>
        </a:prstGeom>
        <a:noFill/>
        <a:ln w="12700" cap="flat" cmpd="sng" algn="ctr">
          <a:solidFill>
            <a:srgbClr val="E7E6E6">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1">
          <a:noAutofit/>
        </a:bodyPr>
        <a:lstStyle/>
        <a:p>
          <a:pPr marL="0" lvl="0" indent="0" algn="ctr" defTabSz="1066800">
            <a:lnSpc>
              <a:spcPct val="90000"/>
            </a:lnSpc>
            <a:spcBef>
              <a:spcPct val="0"/>
            </a:spcBef>
            <a:spcAft>
              <a:spcPct val="35000"/>
            </a:spcAft>
            <a:buNone/>
          </a:pPr>
          <a:r>
            <a:rPr lang="en-US" sz="2400" b="1" kern="1200">
              <a:solidFill>
                <a:srgbClr val="004D71"/>
              </a:solidFill>
              <a:latin typeface="Open Sans"/>
              <a:ea typeface="+mn-ea"/>
              <a:cs typeface="+mn-cs"/>
            </a:rPr>
            <a:t>BARE SI WAFER</a:t>
          </a:r>
        </a:p>
        <a:p>
          <a:pPr marL="0" lvl="0" indent="0" algn="ctr" defTabSz="1066800">
            <a:lnSpc>
              <a:spcPct val="90000"/>
            </a:lnSpc>
            <a:spcBef>
              <a:spcPct val="0"/>
            </a:spcBef>
            <a:spcAft>
              <a:spcPct val="35000"/>
            </a:spcAft>
            <a:buNone/>
          </a:pPr>
          <a:r>
            <a:rPr lang="en-US" sz="1800" b="0" kern="1200">
              <a:solidFill>
                <a:schemeClr val="bg1"/>
              </a:solidFill>
              <a:latin typeface="Open Sans"/>
              <a:ea typeface="+mn-ea"/>
              <a:cs typeface="+mn-cs"/>
            </a:rPr>
            <a:t>SLICE</a:t>
          </a:r>
          <a:br>
            <a:rPr lang="en-US" sz="1800" b="0" kern="1200">
              <a:solidFill>
                <a:schemeClr val="bg1"/>
              </a:solidFill>
              <a:latin typeface="Open Sans"/>
              <a:ea typeface="+mn-ea"/>
              <a:cs typeface="+mn-cs"/>
            </a:rPr>
          </a:br>
          <a:r>
            <a:rPr lang="en-US" sz="1800" b="0" kern="1200">
              <a:solidFill>
                <a:schemeClr val="bg1"/>
              </a:solidFill>
              <a:latin typeface="Open Sans"/>
              <a:ea typeface="+mn-ea"/>
              <a:cs typeface="+mn-cs"/>
            </a:rPr>
            <a:t>INGOT</a:t>
          </a:r>
        </a:p>
      </dsp:txBody>
      <dsp:txXfrm>
        <a:off x="1934046" y="1652533"/>
        <a:ext cx="1877714" cy="1668779"/>
      </dsp:txXfrm>
    </dsp:sp>
    <dsp:sp modelId="{6468B16E-3996-429A-8584-A19517DE7F95}">
      <dsp:nvSpPr>
        <dsp:cNvPr id="0" name=""/>
        <dsp:cNvSpPr/>
      </dsp:nvSpPr>
      <dsp:spPr>
        <a:xfrm>
          <a:off x="2178274" y="234070"/>
          <a:ext cx="1389259" cy="138925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FB83B3-C6DF-4A4A-B0A4-0EF199C52FF0}">
      <dsp:nvSpPr>
        <dsp:cNvPr id="0" name=""/>
        <dsp:cNvSpPr/>
      </dsp:nvSpPr>
      <dsp:spPr>
        <a:xfrm>
          <a:off x="3868092" y="-16246"/>
          <a:ext cx="1877714" cy="4171949"/>
        </a:xfrm>
        <a:prstGeom prst="rect">
          <a:avLst/>
        </a:prstGeom>
        <a:noFill/>
        <a:ln w="12700" cap="flat" cmpd="sng" algn="ctr">
          <a:solidFill>
            <a:srgbClr val="E7E6E6">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1">
          <a:noAutofit/>
        </a:bodyPr>
        <a:lstStyle/>
        <a:p>
          <a:pPr marL="0" lvl="0" indent="0" algn="ctr" defTabSz="1066800">
            <a:lnSpc>
              <a:spcPct val="90000"/>
            </a:lnSpc>
            <a:spcBef>
              <a:spcPct val="0"/>
            </a:spcBef>
            <a:spcAft>
              <a:spcPct val="35000"/>
            </a:spcAft>
            <a:buNone/>
          </a:pPr>
          <a:r>
            <a:rPr lang="en-US" sz="2400" b="1" kern="1200">
              <a:solidFill>
                <a:srgbClr val="004D71"/>
              </a:solidFill>
              <a:latin typeface="Open Sans"/>
              <a:ea typeface="+mn-ea"/>
              <a:cs typeface="+mn-cs"/>
            </a:rPr>
            <a:t>PROCESSED WAFER</a:t>
          </a:r>
        </a:p>
        <a:p>
          <a:pPr marL="0" lvl="0" indent="0" algn="ctr" defTabSz="1066800">
            <a:lnSpc>
              <a:spcPct val="90000"/>
            </a:lnSpc>
            <a:spcBef>
              <a:spcPct val="0"/>
            </a:spcBef>
            <a:spcAft>
              <a:spcPct val="35000"/>
            </a:spcAft>
            <a:buNone/>
          </a:pPr>
          <a:r>
            <a:rPr lang="en-US" sz="1800" b="0" kern="1200">
              <a:solidFill>
                <a:schemeClr val="bg1"/>
              </a:solidFill>
              <a:latin typeface="Open Sans"/>
              <a:ea typeface="+mn-ea"/>
              <a:cs typeface="+mn-cs"/>
            </a:rPr>
            <a:t>PROCESS WAFER IN SEMI LAB</a:t>
          </a:r>
        </a:p>
      </dsp:txBody>
      <dsp:txXfrm>
        <a:off x="3868092" y="1652533"/>
        <a:ext cx="1877714" cy="1668779"/>
      </dsp:txXfrm>
    </dsp:sp>
    <dsp:sp modelId="{B866A54C-7901-49D8-832F-6E83790FE13E}">
      <dsp:nvSpPr>
        <dsp:cNvPr id="0" name=""/>
        <dsp:cNvSpPr/>
      </dsp:nvSpPr>
      <dsp:spPr>
        <a:xfrm>
          <a:off x="4112320" y="234070"/>
          <a:ext cx="1389259" cy="138925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CD9429-B5D4-4294-9639-3A3DCF822F8E}">
      <dsp:nvSpPr>
        <dsp:cNvPr id="0" name=""/>
        <dsp:cNvSpPr/>
      </dsp:nvSpPr>
      <dsp:spPr>
        <a:xfrm>
          <a:off x="5802138" y="-16246"/>
          <a:ext cx="1877714" cy="4171949"/>
        </a:xfrm>
        <a:prstGeom prst="rect">
          <a:avLst/>
        </a:prstGeom>
        <a:noFill/>
        <a:ln w="12700" cap="flat" cmpd="sng" algn="ctr">
          <a:solidFill>
            <a:srgbClr val="E7E6E6">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1">
          <a:noAutofit/>
        </a:bodyPr>
        <a:lstStyle/>
        <a:p>
          <a:pPr marL="0" lvl="0" indent="0" algn="ctr" defTabSz="1066800">
            <a:lnSpc>
              <a:spcPct val="90000"/>
            </a:lnSpc>
            <a:spcBef>
              <a:spcPct val="0"/>
            </a:spcBef>
            <a:spcAft>
              <a:spcPct val="35000"/>
            </a:spcAft>
            <a:buNone/>
          </a:pPr>
          <a:r>
            <a:rPr lang="en-US" sz="2400" b="1" kern="1200">
              <a:solidFill>
                <a:srgbClr val="004D71"/>
              </a:solidFill>
              <a:latin typeface="Open Sans"/>
              <a:ea typeface="+mn-ea"/>
              <a:cs typeface="+mn-cs"/>
            </a:rPr>
            <a:t>DIE</a:t>
          </a:r>
          <a:br>
            <a:rPr lang="en-US" sz="2400" b="1" kern="1200">
              <a:solidFill>
                <a:srgbClr val="004D71"/>
              </a:solidFill>
              <a:latin typeface="Open Sans"/>
              <a:ea typeface="+mn-ea"/>
              <a:cs typeface="+mn-cs"/>
            </a:rPr>
          </a:br>
          <a:endParaRPr lang="en-US" sz="2400" b="1" kern="1200">
            <a:solidFill>
              <a:srgbClr val="004D71"/>
            </a:solidFill>
            <a:latin typeface="Open Sans"/>
            <a:ea typeface="+mn-ea"/>
            <a:cs typeface="+mn-cs"/>
          </a:endParaRPr>
        </a:p>
        <a:p>
          <a:pPr marL="0" lvl="0" indent="0" algn="ctr" defTabSz="1066800">
            <a:lnSpc>
              <a:spcPct val="90000"/>
            </a:lnSpc>
            <a:spcBef>
              <a:spcPct val="0"/>
            </a:spcBef>
            <a:spcAft>
              <a:spcPct val="35000"/>
            </a:spcAft>
            <a:buNone/>
          </a:pPr>
          <a:r>
            <a:rPr lang="en-US" sz="1800" b="0" kern="1200">
              <a:solidFill>
                <a:schemeClr val="bg1"/>
              </a:solidFill>
              <a:latin typeface="Open Sans"/>
              <a:ea typeface="+mn-ea"/>
              <a:cs typeface="+mn-cs"/>
            </a:rPr>
            <a:t>DICE WAFER</a:t>
          </a:r>
          <a:br>
            <a:rPr lang="en-US" sz="1800" b="0" kern="1200">
              <a:solidFill>
                <a:schemeClr val="bg1"/>
              </a:solidFill>
              <a:latin typeface="Open Sans"/>
              <a:ea typeface="+mn-ea"/>
              <a:cs typeface="+mn-cs"/>
            </a:rPr>
          </a:br>
          <a:r>
            <a:rPr lang="en-US" sz="1800" b="0" kern="1200">
              <a:solidFill>
                <a:schemeClr val="bg1"/>
              </a:solidFill>
              <a:latin typeface="Open Sans"/>
              <a:ea typeface="+mn-ea"/>
              <a:cs typeface="+mn-cs"/>
            </a:rPr>
            <a:t>AND PACKAGE</a:t>
          </a:r>
        </a:p>
      </dsp:txBody>
      <dsp:txXfrm>
        <a:off x="5802138" y="1652533"/>
        <a:ext cx="1877714" cy="1668779"/>
      </dsp:txXfrm>
    </dsp:sp>
    <dsp:sp modelId="{AB636AFF-A436-4071-A813-918D2037FA98}">
      <dsp:nvSpPr>
        <dsp:cNvPr id="0" name=""/>
        <dsp:cNvSpPr/>
      </dsp:nvSpPr>
      <dsp:spPr>
        <a:xfrm>
          <a:off x="6046366" y="234070"/>
          <a:ext cx="1389259" cy="1389259"/>
        </a:xfrm>
        <a:prstGeom prst="ellipse">
          <a:avLst/>
        </a:prstGeom>
        <a:blipFill>
          <a:blip xmlns:r="http://schemas.openxmlformats.org/officeDocument/2006/relationships"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4E92D7F-F1CE-4E17-BEF0-F5798B8168F3}">
      <dsp:nvSpPr>
        <dsp:cNvPr id="0" name=""/>
        <dsp:cNvSpPr/>
      </dsp:nvSpPr>
      <dsp:spPr>
        <a:xfrm>
          <a:off x="7736185" y="-16246"/>
          <a:ext cx="1877714" cy="4171949"/>
        </a:xfrm>
        <a:prstGeom prst="rect">
          <a:avLst/>
        </a:prstGeom>
        <a:noFill/>
        <a:ln w="12700" cap="flat" cmpd="sng" algn="ctr">
          <a:solidFill>
            <a:srgbClr val="E7E6E6">
              <a:lumMod val="7500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t" anchorCtr="1">
          <a:noAutofit/>
        </a:bodyPr>
        <a:lstStyle/>
        <a:p>
          <a:pPr marL="0" lvl="0" indent="0" algn="ctr" defTabSz="1066800">
            <a:lnSpc>
              <a:spcPct val="90000"/>
            </a:lnSpc>
            <a:spcBef>
              <a:spcPct val="0"/>
            </a:spcBef>
            <a:spcAft>
              <a:spcPct val="35000"/>
            </a:spcAft>
            <a:buNone/>
          </a:pPr>
          <a:r>
            <a:rPr lang="en-US" sz="2400" b="1" kern="1200">
              <a:solidFill>
                <a:srgbClr val="004D71"/>
              </a:solidFill>
              <a:latin typeface="Open Sans"/>
              <a:ea typeface="+mn-ea"/>
              <a:cs typeface="+mn-cs"/>
            </a:rPr>
            <a:t>PACKAGED IC CHIP</a:t>
          </a:r>
        </a:p>
        <a:p>
          <a:pPr marL="0" lvl="0" indent="0" algn="ctr" defTabSz="1066800">
            <a:lnSpc>
              <a:spcPct val="90000"/>
            </a:lnSpc>
            <a:spcBef>
              <a:spcPct val="0"/>
            </a:spcBef>
            <a:spcAft>
              <a:spcPct val="35000"/>
            </a:spcAft>
            <a:buNone/>
          </a:pPr>
          <a:r>
            <a:rPr lang="en-US" sz="1800" b="0" kern="1200">
              <a:solidFill>
                <a:schemeClr val="bg1"/>
              </a:solidFill>
              <a:latin typeface="Open Sans"/>
              <a:ea typeface="+mn-ea"/>
              <a:cs typeface="+mn-cs"/>
            </a:rPr>
            <a:t>MOUNT PACKAGE</a:t>
          </a:r>
        </a:p>
      </dsp:txBody>
      <dsp:txXfrm>
        <a:off x="7736185" y="1652533"/>
        <a:ext cx="1877714" cy="1668779"/>
      </dsp:txXfrm>
    </dsp:sp>
    <dsp:sp modelId="{5F5AEAE9-5EAA-48F5-9B00-79762868F229}">
      <dsp:nvSpPr>
        <dsp:cNvPr id="0" name=""/>
        <dsp:cNvSpPr/>
      </dsp:nvSpPr>
      <dsp:spPr>
        <a:xfrm>
          <a:off x="7980413" y="234070"/>
          <a:ext cx="1389259" cy="1389259"/>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4D7A3C-1210-41C8-9B81-E3B630FDC449}">
      <dsp:nvSpPr>
        <dsp:cNvPr id="0" name=""/>
        <dsp:cNvSpPr/>
      </dsp:nvSpPr>
      <dsp:spPr>
        <a:xfrm>
          <a:off x="272006" y="1918089"/>
          <a:ext cx="9059274" cy="1107971"/>
        </a:xfrm>
        <a:prstGeom prst="rightArrow">
          <a:avLst/>
        </a:prstGeom>
        <a:noFill/>
        <a:ln w="12700" cap="flat" cmpd="thickThin"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Open Sans" panose="020B0606030504020204" pitchFamily="34" charset="0"/>
              </a:defRPr>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Open Sans" panose="020B0606030504020204" pitchFamily="34" charset="0"/>
              </a:defRPr>
            </a:lvl1pPr>
          </a:lstStyle>
          <a:p>
            <a:fld id="{49E6CAB4-CAA7-499F-B83D-4FEA9AA8ACE9}" type="datetimeFigureOut">
              <a:rPr lang="en-US" smtClean="0"/>
              <a:pPr/>
              <a:t>2/13/2025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77" tIns="46589" rIns="93177" bIns="46589" rtlCol="0" anchor="b"/>
          <a:lstStyle>
            <a:lvl1pPr algn="l">
              <a:defRPr sz="120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7" tIns="46589" rIns="93177" bIns="46589" rtlCol="0" anchor="b"/>
          <a:lstStyle>
            <a:lvl1pPr algn="r">
              <a:defRPr sz="1200">
                <a:latin typeface="Open Sans" panose="020B0606030504020204" pitchFamily="34" charset="0"/>
              </a:defRPr>
            </a:lvl1pPr>
          </a:lstStyle>
          <a:p>
            <a:fld id="{2FA2674C-8EAE-4CF3-8951-C2A2091BAAE6}" type="slidenum">
              <a:rPr lang="en-US" smtClean="0"/>
              <a:pPr/>
              <a:t>‹#›</a:t>
            </a:fld>
            <a:endParaRPr lang="en-US"/>
          </a:p>
        </p:txBody>
      </p:sp>
    </p:spTree>
    <p:extLst>
      <p:ext uri="{BB962C8B-B14F-4D97-AF65-F5344CB8AC3E}">
        <p14:creationId xmlns:p14="http://schemas.microsoft.com/office/powerpoint/2010/main" val="3512907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en Sans" panose="020B0606030504020204" pitchFamily="34" charset="0"/>
        <a:ea typeface="+mn-ea"/>
        <a:cs typeface="+mn-cs"/>
      </a:defRPr>
    </a:lvl1pPr>
    <a:lvl2pPr marL="457200" algn="l" defTabSz="914400" rtl="0" eaLnBrk="1" latinLnBrk="0" hangingPunct="1">
      <a:defRPr sz="1200" kern="1200">
        <a:solidFill>
          <a:schemeClr val="tx1"/>
        </a:solidFill>
        <a:latin typeface="Open Sans" panose="020B0606030504020204" pitchFamily="34" charset="0"/>
        <a:ea typeface="+mn-ea"/>
        <a:cs typeface="+mn-cs"/>
      </a:defRPr>
    </a:lvl2pPr>
    <a:lvl3pPr marL="914400" algn="l" defTabSz="914400" rtl="0" eaLnBrk="1" latinLnBrk="0" hangingPunct="1">
      <a:defRPr sz="1200" kern="1200">
        <a:solidFill>
          <a:schemeClr val="tx1"/>
        </a:solidFill>
        <a:latin typeface="Open Sans" panose="020B0606030504020204" pitchFamily="34" charset="0"/>
        <a:ea typeface="+mn-ea"/>
        <a:cs typeface="+mn-cs"/>
      </a:defRPr>
    </a:lvl3pPr>
    <a:lvl4pPr marL="1371600" algn="l" defTabSz="914400" rtl="0" eaLnBrk="1" latinLnBrk="0" hangingPunct="1">
      <a:defRPr sz="1200" kern="1200">
        <a:solidFill>
          <a:schemeClr val="tx1"/>
        </a:solidFill>
        <a:latin typeface="Open Sans" panose="020B0606030504020204" pitchFamily="34" charset="0"/>
        <a:ea typeface="+mn-ea"/>
        <a:cs typeface="+mn-cs"/>
      </a:defRPr>
    </a:lvl4pPr>
    <a:lvl5pPr marL="1828800" algn="l" defTabSz="914400" rtl="0" eaLnBrk="1" latinLnBrk="0" hangingPunct="1">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A2674C-8EAE-4CF3-8951-C2A2091BAAE6}" type="slidenum">
              <a:rPr lang="en-US" smtClean="0"/>
              <a:pPr/>
              <a:t>2</a:t>
            </a:fld>
            <a:endParaRPr lang="en-US"/>
          </a:p>
        </p:txBody>
      </p:sp>
    </p:spTree>
    <p:extLst>
      <p:ext uri="{BB962C8B-B14F-4D97-AF65-F5344CB8AC3E}">
        <p14:creationId xmlns:p14="http://schemas.microsoft.com/office/powerpoint/2010/main" val="293228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A2674C-8EAE-4CF3-8951-C2A2091BAAE6}" type="slidenum">
              <a:rPr lang="en-US" smtClean="0"/>
              <a:pPr/>
              <a:t>3</a:t>
            </a:fld>
            <a:endParaRPr lang="en-US"/>
          </a:p>
        </p:txBody>
      </p:sp>
    </p:spTree>
    <p:extLst>
      <p:ext uri="{BB962C8B-B14F-4D97-AF65-F5344CB8AC3E}">
        <p14:creationId xmlns:p14="http://schemas.microsoft.com/office/powerpoint/2010/main" val="3238446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A2674C-8EAE-4CF3-8951-C2A2091BAAE6}" type="slidenum">
              <a:rPr lang="en-US" smtClean="0"/>
              <a:pPr/>
              <a:t>4</a:t>
            </a:fld>
            <a:endParaRPr lang="en-US"/>
          </a:p>
        </p:txBody>
      </p:sp>
    </p:spTree>
    <p:extLst>
      <p:ext uri="{BB962C8B-B14F-4D97-AF65-F5344CB8AC3E}">
        <p14:creationId xmlns:p14="http://schemas.microsoft.com/office/powerpoint/2010/main" val="4169807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2FA2674C-8EAE-4CF3-8951-C2A2091BAAE6}" type="slidenum">
              <a:rPr lang="en-US" smtClean="0"/>
              <a:t>5</a:t>
            </a:fld>
            <a:endParaRPr lang="en-US"/>
          </a:p>
        </p:txBody>
      </p:sp>
    </p:spTree>
    <p:extLst>
      <p:ext uri="{BB962C8B-B14F-4D97-AF65-F5344CB8AC3E}">
        <p14:creationId xmlns:p14="http://schemas.microsoft.com/office/powerpoint/2010/main" val="1719240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A2674C-8EAE-4CF3-8951-C2A2091BAAE6}" type="slidenum">
              <a:rPr lang="en-US" smtClean="0"/>
              <a:pPr/>
              <a:t>8</a:t>
            </a:fld>
            <a:endParaRPr lang="en-US"/>
          </a:p>
        </p:txBody>
      </p:sp>
    </p:spTree>
    <p:extLst>
      <p:ext uri="{BB962C8B-B14F-4D97-AF65-F5344CB8AC3E}">
        <p14:creationId xmlns:p14="http://schemas.microsoft.com/office/powerpoint/2010/main" val="25102210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ection Slide">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262862D9-DD9A-4E2D-B222-29C6C83A1368}"/>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6395871" y="4319392"/>
            <a:ext cx="5159708" cy="1612408"/>
          </a:xfrm>
          <a:prstGeom prst="rect">
            <a:avLst/>
          </a:prstGeom>
        </p:spPr>
      </p:pic>
      <p:sp>
        <p:nvSpPr>
          <p:cNvPr id="2" name="Title">
            <a:extLst>
              <a:ext uri="{FF2B5EF4-FFF2-40B4-BE49-F238E27FC236}">
                <a16:creationId xmlns:a16="http://schemas.microsoft.com/office/drawing/2014/main" id="{0A0B7A8A-510E-4BEA-9F0D-F6C3BDBC21CE}"/>
              </a:ext>
            </a:extLst>
          </p:cNvPr>
          <p:cNvSpPr>
            <a:spLocks noGrp="1" noRot="1" noMove="1" noResize="1" noEditPoints="1" noAdjustHandles="1" noChangeArrowheads="1" noChangeShapeType="1"/>
          </p:cNvSpPr>
          <p:nvPr>
            <p:ph type="ctrTitle"/>
          </p:nvPr>
        </p:nvSpPr>
        <p:spPr>
          <a:xfrm>
            <a:off x="0" y="0"/>
            <a:ext cx="12192000" cy="3509963"/>
          </a:xfrm>
          <a:solidFill>
            <a:srgbClr val="004D71"/>
          </a:solidFill>
        </p:spPr>
        <p:txBody>
          <a:bodyPr wrap="square" lIns="914400" tIns="457200" rIns="2743200" bIns="457200" anchor="ctr" anchorCtr="0">
            <a:noAutofit/>
          </a:bodyPr>
          <a:lstStyle>
            <a:lvl1pPr algn="l">
              <a:defRPr sz="2800" cap="all" baseline="0">
                <a:solidFill>
                  <a:schemeClr val="bg1"/>
                </a:solidFill>
                <a:latin typeface="+mj-lt"/>
              </a:defRPr>
            </a:lvl1pPr>
          </a:lstStyle>
          <a:p>
            <a:r>
              <a:rPr lang="en-US"/>
              <a:t>Click to edit Master title style</a:t>
            </a:r>
          </a:p>
        </p:txBody>
      </p:sp>
      <p:sp>
        <p:nvSpPr>
          <p:cNvPr id="14" name="Date">
            <a:extLst>
              <a:ext uri="{FF2B5EF4-FFF2-40B4-BE49-F238E27FC236}">
                <a16:creationId xmlns:a16="http://schemas.microsoft.com/office/drawing/2014/main" id="{86A48BBA-E4E6-2499-333A-F970C95DF045}"/>
              </a:ext>
            </a:extLst>
          </p:cNvPr>
          <p:cNvSpPr>
            <a:spLocks noGrp="1" noRot="1" noMove="1" noResize="1" noEditPoints="1" noAdjustHandles="1" noChangeArrowheads="1" noChangeShapeType="1"/>
          </p:cNvSpPr>
          <p:nvPr>
            <p:ph type="dt" sz="half" idx="2"/>
          </p:nvPr>
        </p:nvSpPr>
        <p:spPr>
          <a:xfrm>
            <a:off x="8812379" y="643049"/>
            <a:ext cx="2743200" cy="283151"/>
          </a:xfrm>
          <a:prstGeom prst="rect">
            <a:avLst/>
          </a:prstGeom>
        </p:spPr>
        <p:txBody>
          <a:bodyPr vert="horz" lIns="91440" tIns="45720" rIns="91440" bIns="45720" rtlCol="0" anchor="ctr"/>
          <a:lstStyle>
            <a:lvl1pPr algn="r">
              <a:defRPr sz="1600" cap="all" baseline="0">
                <a:solidFill>
                  <a:schemeClr val="bg1"/>
                </a:solidFill>
                <a:latin typeface="+mn-lt"/>
              </a:defRPr>
            </a:lvl1pPr>
          </a:lstStyle>
          <a:p>
            <a:fld id="{7D6A5951-17FE-41FF-9D74-FABE79FB9E9E}" type="datetime1">
              <a:rPr lang="en-US" smtClean="0"/>
              <a:t>2/13/2025</a:t>
            </a:fld>
            <a:endParaRPr lang="en-US"/>
          </a:p>
        </p:txBody>
      </p:sp>
    </p:spTree>
    <p:extLst>
      <p:ext uri="{BB962C8B-B14F-4D97-AF65-F5344CB8AC3E}">
        <p14:creationId xmlns:p14="http://schemas.microsoft.com/office/powerpoint/2010/main" val="3212423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8" name="Date">
            <a:extLst>
              <a:ext uri="{FF2B5EF4-FFF2-40B4-BE49-F238E27FC236}">
                <a16:creationId xmlns:a16="http://schemas.microsoft.com/office/drawing/2014/main" id="{18D1871F-DA86-B0ED-9D68-06BB0A1FD3E6}"/>
              </a:ext>
            </a:extLst>
          </p:cNvPr>
          <p:cNvSpPr>
            <a:spLocks noGrp="1"/>
          </p:cNvSpPr>
          <p:nvPr>
            <p:ph type="dt" sz="half" idx="2"/>
          </p:nvPr>
        </p:nvSpPr>
        <p:spPr>
          <a:xfrm>
            <a:off x="4724400" y="6411341"/>
            <a:ext cx="2743200" cy="283151"/>
          </a:xfrm>
          <a:prstGeom prst="rect">
            <a:avLst/>
          </a:prstGeom>
        </p:spPr>
        <p:txBody>
          <a:bodyPr vert="horz" lIns="91440" tIns="45720" rIns="91440" bIns="45720" rtlCol="0" anchor="ctr"/>
          <a:lstStyle>
            <a:lvl1pPr algn="l">
              <a:defRPr sz="800">
                <a:solidFill>
                  <a:schemeClr val="tx1">
                    <a:tint val="75000"/>
                  </a:schemeClr>
                </a:solidFill>
                <a:latin typeface="+mn-lt"/>
              </a:defRPr>
            </a:lvl1pPr>
          </a:lstStyle>
          <a:p>
            <a:fld id="{9A52C8DC-6B92-44A8-ADC7-48560FF60696}" type="datetime1">
              <a:rPr lang="en-US" smtClean="0"/>
              <a:t>2/13/2025</a:t>
            </a:fld>
            <a:endParaRPr lang="en-US"/>
          </a:p>
        </p:txBody>
      </p:sp>
      <p:sp>
        <p:nvSpPr>
          <p:cNvPr id="5" name="Footer">
            <a:extLst>
              <a:ext uri="{FF2B5EF4-FFF2-40B4-BE49-F238E27FC236}">
                <a16:creationId xmlns:a16="http://schemas.microsoft.com/office/drawing/2014/main" id="{E1CA25FA-7EA1-4A9B-9B1C-21165DE3280B}"/>
              </a:ext>
            </a:extLst>
          </p:cNvPr>
          <p:cNvSpPr>
            <a:spLocks noGrp="1"/>
          </p:cNvSpPr>
          <p:nvPr>
            <p:ph type="ftr" sz="quarter" idx="11"/>
          </p:nvPr>
        </p:nvSpPr>
        <p:spPr/>
        <p:txBody>
          <a:bodyPr/>
          <a:lstStyle>
            <a:lvl1pPr>
              <a:defRPr>
                <a:latin typeface="+mn-lt"/>
              </a:defRPr>
            </a:lvl1pPr>
          </a:lstStyle>
          <a:p>
            <a:r>
              <a:rPr lang="en-US" dirty="0"/>
              <a:t>© 2025 Momentive Technologies. All rights reserved.</a:t>
            </a:r>
          </a:p>
        </p:txBody>
      </p:sp>
      <p:sp>
        <p:nvSpPr>
          <p:cNvPr id="3" name="Content">
            <a:extLst>
              <a:ext uri="{FF2B5EF4-FFF2-40B4-BE49-F238E27FC236}">
                <a16:creationId xmlns:a16="http://schemas.microsoft.com/office/drawing/2014/main" id="{1AF46890-1B36-4175-9395-C8B64066DDFE}"/>
              </a:ext>
            </a:extLst>
          </p:cNvPr>
          <p:cNvSpPr>
            <a:spLocks noGrp="1"/>
          </p:cNvSpPr>
          <p:nvPr>
            <p:ph idx="1"/>
          </p:nvPr>
        </p:nvSpPr>
        <p:spPr>
          <a:xfrm>
            <a:off x="368181" y="923828"/>
            <a:ext cx="11467743" cy="5197760"/>
          </a:xfrm>
        </p:spPr>
        <p:txBody>
          <a:bodyPr/>
          <a:lstStyle>
            <a:lvl1pPr>
              <a:defRPr>
                <a:solidFill>
                  <a:schemeClr val="tx1"/>
                </a:solidFill>
                <a:latin typeface="+mn-lt"/>
              </a:defRPr>
            </a:lvl1pPr>
            <a:lvl2pPr marL="457200" indent="-228600">
              <a:defRPr b="0">
                <a:solidFill>
                  <a:schemeClr val="tx1"/>
                </a:solidFill>
                <a:latin typeface="+mn-lt"/>
              </a:defRPr>
            </a:lvl2pPr>
            <a:lvl3pPr marL="685800" indent="-228600">
              <a:defRPr>
                <a:solidFill>
                  <a:schemeClr val="tx1"/>
                </a:solidFill>
                <a:latin typeface="+mn-lt"/>
              </a:defRPr>
            </a:lvl3pPr>
            <a:lvl4pPr marL="914400" indent="-228600">
              <a:defRPr>
                <a:solidFill>
                  <a:schemeClr val="tx1"/>
                </a:solidFill>
                <a:latin typeface="+mn-lt"/>
              </a:defRPr>
            </a:lvl4pPr>
            <a:lvl5pPr marL="1143000" indent="-228600">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a:extLst>
              <a:ext uri="{FF2B5EF4-FFF2-40B4-BE49-F238E27FC236}">
                <a16:creationId xmlns:a16="http://schemas.microsoft.com/office/drawing/2014/main" id="{9A3F9520-FDB1-9559-269D-C0ADD73F5748}"/>
              </a:ext>
            </a:extLst>
          </p:cNvPr>
          <p:cNvSpPr>
            <a:spLocks noGrp="1"/>
          </p:cNvSpPr>
          <p:nvPr>
            <p:ph type="title"/>
          </p:nvPr>
        </p:nvSpPr>
        <p:spPr>
          <a:xfrm>
            <a:off x="0" y="0"/>
            <a:ext cx="12191999" cy="685800"/>
          </a:xfrm>
          <a:prstGeom prst="rect">
            <a:avLst/>
          </a:prstGeom>
          <a:noFill/>
        </p:spPr>
        <p:txBody>
          <a:bodyPr vert="horz" lIns="182880" tIns="45720" rIns="0" bIns="45720" rtlCol="0" anchor="ctr">
            <a:normAutofit/>
          </a:bodyPr>
          <a:lstStyle>
            <a:lvl1pPr>
              <a:defRPr sz="2200" b="0" cap="all" baseline="0"/>
            </a:lvl1pPr>
          </a:lstStyle>
          <a:p>
            <a:r>
              <a:rPr lang="en-US"/>
              <a:t>Click to edit Master title style</a:t>
            </a:r>
          </a:p>
        </p:txBody>
      </p:sp>
      <p:sp>
        <p:nvSpPr>
          <p:cNvPr id="2" name="Slide Number">
            <a:extLst>
              <a:ext uri="{FF2B5EF4-FFF2-40B4-BE49-F238E27FC236}">
                <a16:creationId xmlns:a16="http://schemas.microsoft.com/office/drawing/2014/main" id="{DDE38F4F-284C-A431-C909-B2193D3B3E9D}"/>
              </a:ext>
            </a:extLst>
          </p:cNvPr>
          <p:cNvSpPr>
            <a:spLocks noGrp="1"/>
          </p:cNvSpPr>
          <p:nvPr>
            <p:ph type="sldNum" sz="quarter" idx="4"/>
          </p:nvPr>
        </p:nvSpPr>
        <p:spPr>
          <a:xfrm>
            <a:off x="10966972" y="160337"/>
            <a:ext cx="532285" cy="365125"/>
          </a:xfrm>
          <a:prstGeom prst="rect">
            <a:avLst/>
          </a:prstGeom>
        </p:spPr>
        <p:txBody>
          <a:bodyPr vert="horz" lIns="0" tIns="45720" rIns="0" bIns="45720" rtlCol="0" anchor="ctr"/>
          <a:lstStyle>
            <a:lvl1pPr algn="r">
              <a:defRPr sz="1100">
                <a:solidFill>
                  <a:schemeClr val="bg1"/>
                </a:solidFill>
              </a:defRPr>
            </a:lvl1pPr>
          </a:lstStyle>
          <a:p>
            <a:fld id="{1C69A1C0-535F-463E-8D92-C7969F53BFF1}" type="slidenum">
              <a:rPr lang="en-US" smtClean="0"/>
              <a:pPr/>
              <a:t>‹#›</a:t>
            </a:fld>
            <a:endParaRPr lang="en-US"/>
          </a:p>
        </p:txBody>
      </p:sp>
    </p:spTree>
    <p:extLst>
      <p:ext uri="{BB962C8B-B14F-4D97-AF65-F5344CB8AC3E}">
        <p14:creationId xmlns:p14="http://schemas.microsoft.com/office/powerpoint/2010/main" val="1622312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ub Section Slide">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262862D9-DD9A-4E2D-B222-29C6C83A1368}"/>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6395871" y="4319392"/>
            <a:ext cx="5159708" cy="1612408"/>
          </a:xfrm>
          <a:prstGeom prst="rect">
            <a:avLst/>
          </a:prstGeom>
        </p:spPr>
      </p:pic>
      <p:sp>
        <p:nvSpPr>
          <p:cNvPr id="2" name="Title">
            <a:extLst>
              <a:ext uri="{FF2B5EF4-FFF2-40B4-BE49-F238E27FC236}">
                <a16:creationId xmlns:a16="http://schemas.microsoft.com/office/drawing/2014/main" id="{0A0B7A8A-510E-4BEA-9F0D-F6C3BDBC21CE}"/>
              </a:ext>
            </a:extLst>
          </p:cNvPr>
          <p:cNvSpPr>
            <a:spLocks noGrp="1"/>
          </p:cNvSpPr>
          <p:nvPr>
            <p:ph type="ctrTitle" hasCustomPrompt="1"/>
          </p:nvPr>
        </p:nvSpPr>
        <p:spPr>
          <a:xfrm>
            <a:off x="0" y="0"/>
            <a:ext cx="12192000" cy="3509963"/>
          </a:xfrm>
          <a:solidFill>
            <a:schemeClr val="accent2"/>
          </a:solidFill>
        </p:spPr>
        <p:txBody>
          <a:bodyPr wrap="square" lIns="914400" tIns="457200" rIns="2743200" bIns="457200" anchor="ctr" anchorCtr="0">
            <a:noAutofit/>
          </a:bodyPr>
          <a:lstStyle>
            <a:lvl1pPr algn="l">
              <a:defRPr sz="2800" cap="all" baseline="0">
                <a:solidFill>
                  <a:schemeClr val="bg1"/>
                </a:solidFill>
                <a:latin typeface="+mj-lt"/>
              </a:defRPr>
            </a:lvl1pPr>
          </a:lstStyle>
          <a:p>
            <a:r>
              <a:rPr lang="en-US"/>
              <a:t>Click to edit SECTION title style</a:t>
            </a:r>
          </a:p>
        </p:txBody>
      </p:sp>
    </p:spTree>
    <p:extLst>
      <p:ext uri="{BB962C8B-B14F-4D97-AF65-F5344CB8AC3E}">
        <p14:creationId xmlns:p14="http://schemas.microsoft.com/office/powerpoint/2010/main" val="2725227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genda Slide">
    <p:bg>
      <p:bgPr>
        <a:solidFill>
          <a:schemeClr val="bg1"/>
        </a:solidFill>
        <a:effectLst/>
      </p:bgPr>
    </p:bg>
    <p:spTree>
      <p:nvGrpSpPr>
        <p:cNvPr id="1" name=""/>
        <p:cNvGrpSpPr/>
        <p:nvPr/>
      </p:nvGrpSpPr>
      <p:grpSpPr>
        <a:xfrm>
          <a:off x="0" y="0"/>
          <a:ext cx="0" cy="0"/>
          <a:chOff x="0" y="0"/>
          <a:chExt cx="0" cy="0"/>
        </a:xfrm>
      </p:grpSpPr>
      <p:pic>
        <p:nvPicPr>
          <p:cNvPr id="4" name="Triangles">
            <a:extLst>
              <a:ext uri="{FF2B5EF4-FFF2-40B4-BE49-F238E27FC236}">
                <a16:creationId xmlns:a16="http://schemas.microsoft.com/office/drawing/2014/main" id="{418A3D6F-109F-9C16-DC68-E6E7AFBBC47B}"/>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t="4132"/>
          <a:stretch/>
        </p:blipFill>
        <p:spPr>
          <a:xfrm>
            <a:off x="0" y="0"/>
            <a:ext cx="12192000" cy="6858000"/>
          </a:xfrm>
          <a:prstGeom prst="rect">
            <a:avLst/>
          </a:prstGeom>
          <a:solidFill>
            <a:schemeClr val="bg1">
              <a:alpha val="50000"/>
            </a:schemeClr>
          </a:solidFill>
        </p:spPr>
      </p:pic>
      <p:pic>
        <p:nvPicPr>
          <p:cNvPr id="8" name="Logo">
            <a:extLst>
              <a:ext uri="{FF2B5EF4-FFF2-40B4-BE49-F238E27FC236}">
                <a16:creationId xmlns:a16="http://schemas.microsoft.com/office/drawing/2014/main" id="{262862D9-DD9A-4E2D-B222-29C6C83A1368}"/>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rcRect/>
          <a:stretch/>
        </p:blipFill>
        <p:spPr>
          <a:xfrm>
            <a:off x="8689207" y="4232514"/>
            <a:ext cx="2432028" cy="1824021"/>
          </a:xfrm>
          <a:prstGeom prst="rect">
            <a:avLst/>
          </a:prstGeom>
        </p:spPr>
      </p:pic>
      <p:sp>
        <p:nvSpPr>
          <p:cNvPr id="3" name="Text Placeholder">
            <a:extLst>
              <a:ext uri="{FF2B5EF4-FFF2-40B4-BE49-F238E27FC236}">
                <a16:creationId xmlns:a16="http://schemas.microsoft.com/office/drawing/2014/main" id="{65A6DF91-0F47-08EB-F0FD-FCACA54839B8}"/>
              </a:ext>
            </a:extLst>
          </p:cNvPr>
          <p:cNvSpPr>
            <a:spLocks noGrp="1"/>
          </p:cNvSpPr>
          <p:nvPr>
            <p:ph idx="1" hasCustomPrompt="1"/>
          </p:nvPr>
        </p:nvSpPr>
        <p:spPr>
          <a:xfrm>
            <a:off x="786214" y="1384418"/>
            <a:ext cx="7725398" cy="5272755"/>
          </a:xfrm>
          <a:prstGeom prst="rect">
            <a:avLst/>
          </a:prstGeom>
          <a:solidFill>
            <a:schemeClr val="bg1">
              <a:alpha val="50000"/>
            </a:schemeClr>
          </a:solidFill>
        </p:spPr>
        <p:txBody>
          <a:bodyPr vert="horz" lIns="91440" tIns="45720" rIns="91440" bIns="45720" rtlCol="0">
            <a:noAutofit/>
          </a:bodyPr>
          <a:lstStyle>
            <a:lvl1pPr marL="457200" indent="-457200">
              <a:buFont typeface="+mj-lt"/>
              <a:buAutoNum type="arabicPeriod"/>
              <a:defRPr/>
            </a:lvl1pPr>
            <a:lvl2pPr marL="914400" indent="-457200">
              <a:buFont typeface="+mj-lt"/>
              <a:buAutoNum type="arabicPeriod"/>
              <a:defRPr/>
            </a:lvl2pPr>
            <a:lvl3pPr marL="1257300" indent="-3429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Click to edit agenda items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FC6450AA-9719-CCE5-02BE-60AB8E41E067}"/>
              </a:ext>
            </a:extLst>
          </p:cNvPr>
          <p:cNvSpPr txBox="1"/>
          <p:nvPr userDrawn="1"/>
        </p:nvSpPr>
        <p:spPr>
          <a:xfrm>
            <a:off x="742950" y="811254"/>
            <a:ext cx="7768662" cy="523220"/>
          </a:xfrm>
          <a:prstGeom prst="rect">
            <a:avLst/>
          </a:prstGeom>
          <a:noFill/>
        </p:spPr>
        <p:txBody>
          <a:bodyPr wrap="square" rtlCol="0">
            <a:spAutoFit/>
          </a:bodyPr>
          <a:lstStyle/>
          <a:p>
            <a:r>
              <a:rPr lang="en-US" sz="2800">
                <a:latin typeface="+mj-lt"/>
              </a:rPr>
              <a:t>AGENDA</a:t>
            </a:r>
          </a:p>
        </p:txBody>
      </p:sp>
    </p:spTree>
    <p:extLst>
      <p:ext uri="{BB962C8B-B14F-4D97-AF65-F5344CB8AC3E}">
        <p14:creationId xmlns:p14="http://schemas.microsoft.com/office/powerpoint/2010/main" val="327430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Confidential">
    <p:bg>
      <p:bgPr>
        <a:solidFill>
          <a:schemeClr val="bg1"/>
        </a:solidFill>
        <a:effectLst/>
      </p:bgPr>
    </p:bg>
    <p:spTree>
      <p:nvGrpSpPr>
        <p:cNvPr id="1" name=""/>
        <p:cNvGrpSpPr/>
        <p:nvPr/>
      </p:nvGrpSpPr>
      <p:grpSpPr>
        <a:xfrm>
          <a:off x="0" y="0"/>
          <a:ext cx="0" cy="0"/>
          <a:chOff x="0" y="0"/>
          <a:chExt cx="0" cy="0"/>
        </a:xfrm>
      </p:grpSpPr>
      <p:sp>
        <p:nvSpPr>
          <p:cNvPr id="6" name="Date">
            <a:extLst>
              <a:ext uri="{FF2B5EF4-FFF2-40B4-BE49-F238E27FC236}">
                <a16:creationId xmlns:a16="http://schemas.microsoft.com/office/drawing/2014/main" id="{86C83549-C085-2813-3874-6AE31E39707B}"/>
              </a:ext>
            </a:extLst>
          </p:cNvPr>
          <p:cNvSpPr>
            <a:spLocks noGrp="1" noRot="1" noMove="1" noResize="1" noEditPoints="1" noAdjustHandles="1" noChangeArrowheads="1" noChangeShapeType="1"/>
          </p:cNvSpPr>
          <p:nvPr>
            <p:ph type="dt" sz="half" idx="2"/>
          </p:nvPr>
        </p:nvSpPr>
        <p:spPr>
          <a:xfrm>
            <a:off x="4724400" y="6411341"/>
            <a:ext cx="2743200" cy="283151"/>
          </a:xfrm>
          <a:prstGeom prst="rect">
            <a:avLst/>
          </a:prstGeom>
        </p:spPr>
        <p:txBody>
          <a:bodyPr vert="horz" lIns="91440" tIns="45720" rIns="91440" bIns="45720" rtlCol="0" anchor="ctr"/>
          <a:lstStyle>
            <a:lvl1pPr algn="l">
              <a:defRPr sz="800">
                <a:solidFill>
                  <a:schemeClr val="tx1">
                    <a:tint val="75000"/>
                  </a:schemeClr>
                </a:solidFill>
                <a:latin typeface="+mn-lt"/>
              </a:defRPr>
            </a:lvl1pPr>
          </a:lstStyle>
          <a:p>
            <a:fld id="{FB103B0F-34D2-4671-B4EC-5DC04ED5C6B6}" type="datetime1">
              <a:rPr lang="en-US" smtClean="0"/>
              <a:t>2/13/2025</a:t>
            </a:fld>
            <a:endParaRPr lang="en-US"/>
          </a:p>
        </p:txBody>
      </p:sp>
      <p:sp>
        <p:nvSpPr>
          <p:cNvPr id="5" name="Footer">
            <a:extLst>
              <a:ext uri="{FF2B5EF4-FFF2-40B4-BE49-F238E27FC236}">
                <a16:creationId xmlns:a16="http://schemas.microsoft.com/office/drawing/2014/main" id="{E1CA25FA-7EA1-4A9B-9B1C-21165DE3280B}"/>
              </a:ext>
            </a:extLst>
          </p:cNvPr>
          <p:cNvSpPr>
            <a:spLocks noGrp="1" noRot="1" noMove="1" noResize="1" noEditPoints="1" noAdjustHandles="1" noChangeArrowheads="1" noChangeShapeType="1"/>
          </p:cNvSpPr>
          <p:nvPr>
            <p:ph type="ftr" sz="quarter" idx="11"/>
          </p:nvPr>
        </p:nvSpPr>
        <p:spPr/>
        <p:txBody>
          <a:bodyPr/>
          <a:lstStyle>
            <a:lvl1pPr>
              <a:defRPr>
                <a:latin typeface="+mn-lt"/>
              </a:defRPr>
            </a:lvl1pPr>
          </a:lstStyle>
          <a:p>
            <a:r>
              <a:rPr lang="en-US" dirty="0"/>
              <a:t>© 2025 Momentive Technologies. All rights reserved.</a:t>
            </a:r>
          </a:p>
        </p:txBody>
      </p:sp>
      <p:sp>
        <p:nvSpPr>
          <p:cNvPr id="3" name="Content">
            <a:extLst>
              <a:ext uri="{FF2B5EF4-FFF2-40B4-BE49-F238E27FC236}">
                <a16:creationId xmlns:a16="http://schemas.microsoft.com/office/drawing/2014/main" id="{1AF46890-1B36-4175-9395-C8B64066DDFE}"/>
              </a:ext>
            </a:extLst>
          </p:cNvPr>
          <p:cNvSpPr>
            <a:spLocks noGrp="1" noRot="1" noMove="1" noResize="1" noEditPoints="1" noAdjustHandles="1" noChangeArrowheads="1" noChangeShapeType="1"/>
          </p:cNvSpPr>
          <p:nvPr>
            <p:ph idx="1"/>
          </p:nvPr>
        </p:nvSpPr>
        <p:spPr>
          <a:xfrm>
            <a:off x="368181" y="923828"/>
            <a:ext cx="11467743" cy="5197760"/>
          </a:xfrm>
        </p:spPr>
        <p:txBody>
          <a:bodyPr/>
          <a:lstStyle>
            <a:lvl1pPr>
              <a:defRPr>
                <a:solidFill>
                  <a:schemeClr val="tx1"/>
                </a:solidFill>
                <a:latin typeface="+mn-lt"/>
              </a:defRPr>
            </a:lvl1pPr>
            <a:lvl2pPr marL="461963" indent="-228600">
              <a:defRPr b="0">
                <a:solidFill>
                  <a:schemeClr val="tx1"/>
                </a:solidFill>
              </a:defRPr>
            </a:lvl2pPr>
            <a:lvl3pPr marL="684213" indent="-228600">
              <a:defRPr>
                <a:solidFill>
                  <a:schemeClr val="tx1"/>
                </a:solidFill>
              </a:defRPr>
            </a:lvl3pPr>
            <a:lvl4pPr marL="914400" indent="-228600">
              <a:defRPr>
                <a:solidFill>
                  <a:schemeClr val="tx1"/>
                </a:solidFill>
              </a:defRPr>
            </a:lvl4pPr>
            <a:lvl5pPr marL="1143000" indent="-228600">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fidential">
            <a:extLst>
              <a:ext uri="{FF2B5EF4-FFF2-40B4-BE49-F238E27FC236}">
                <a16:creationId xmlns:a16="http://schemas.microsoft.com/office/drawing/2014/main" id="{FD6248DD-AA9E-EB86-3CBC-C5739A3C7B73}"/>
              </a:ext>
            </a:extLst>
          </p:cNvPr>
          <p:cNvSpPr txBox="1">
            <a:spLocks noGrp="1" noRot="1" noMove="1" noResize="1" noEditPoints="1" noAdjustHandles="1" noChangeArrowheads="1" noChangeShapeType="1"/>
          </p:cNvSpPr>
          <p:nvPr userDrawn="1"/>
        </p:nvSpPr>
        <p:spPr>
          <a:xfrm>
            <a:off x="0" y="-6557"/>
            <a:ext cx="12192000" cy="685800"/>
          </a:xfrm>
          <a:prstGeom prst="rect">
            <a:avLst/>
          </a:prstGeom>
          <a:noFill/>
        </p:spPr>
        <p:txBody>
          <a:bodyPr wrap="none" lIns="0" tIns="0" rIns="182880" bIns="91440" anchor="b">
            <a:noAutofit/>
          </a:bodyPr>
          <a:lstStyle/>
          <a:p>
            <a:pPr algn="r"/>
            <a:r>
              <a:rPr lang="en-US" sz="900">
                <a:solidFill>
                  <a:schemeClr val="bg1"/>
                </a:solidFill>
              </a:rPr>
              <a:t>Momentive Technologies Company Confidential</a:t>
            </a:r>
          </a:p>
        </p:txBody>
      </p:sp>
      <p:sp>
        <p:nvSpPr>
          <p:cNvPr id="7" name="Title">
            <a:extLst>
              <a:ext uri="{FF2B5EF4-FFF2-40B4-BE49-F238E27FC236}">
                <a16:creationId xmlns:a16="http://schemas.microsoft.com/office/drawing/2014/main" id="{9A3F9520-FDB1-9559-269D-C0ADD73F5748}"/>
              </a:ext>
            </a:extLst>
          </p:cNvPr>
          <p:cNvSpPr>
            <a:spLocks noGrp="1" noRot="1" noMove="1" noResize="1" noEditPoints="1" noAdjustHandles="1" noChangeArrowheads="1" noChangeShapeType="1"/>
          </p:cNvSpPr>
          <p:nvPr>
            <p:ph type="title" hasCustomPrompt="1"/>
          </p:nvPr>
        </p:nvSpPr>
        <p:spPr>
          <a:xfrm>
            <a:off x="0" y="0"/>
            <a:ext cx="12192000" cy="685800"/>
          </a:xfrm>
          <a:prstGeom prst="rect">
            <a:avLst/>
          </a:prstGeom>
          <a:noFill/>
        </p:spPr>
        <p:txBody>
          <a:bodyPr vert="horz" lIns="182880" tIns="45720" rIns="2926080" bIns="45720" rtlCol="0" anchor="ctr">
            <a:normAutofit/>
          </a:bodyPr>
          <a:lstStyle>
            <a:lvl1pPr>
              <a:defRPr sz="2200" b="0" cap="all" baseline="0"/>
            </a:lvl1pPr>
          </a:lstStyle>
          <a:p>
            <a:r>
              <a:rPr lang="en-US"/>
              <a:t>Click to edit master title style</a:t>
            </a:r>
          </a:p>
        </p:txBody>
      </p:sp>
    </p:spTree>
    <p:extLst>
      <p:ext uri="{BB962C8B-B14F-4D97-AF65-F5344CB8AC3E}">
        <p14:creationId xmlns:p14="http://schemas.microsoft.com/office/powerpoint/2010/main" val="1712587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Geometric">
    <p:bg>
      <p:bgPr>
        <a:solidFill>
          <a:schemeClr val="bg1"/>
        </a:solidFill>
        <a:effectLst/>
      </p:bgPr>
    </p:bg>
    <p:spTree>
      <p:nvGrpSpPr>
        <p:cNvPr id="1" name=""/>
        <p:cNvGrpSpPr/>
        <p:nvPr/>
      </p:nvGrpSpPr>
      <p:grpSpPr>
        <a:xfrm>
          <a:off x="0" y="0"/>
          <a:ext cx="0" cy="0"/>
          <a:chOff x="0" y="0"/>
          <a:chExt cx="0" cy="0"/>
        </a:xfrm>
      </p:grpSpPr>
      <p:pic>
        <p:nvPicPr>
          <p:cNvPr id="9" name="Triangles" descr="Background pattern&#10;&#10;Description automatically generated">
            <a:extLst>
              <a:ext uri="{FF2B5EF4-FFF2-40B4-BE49-F238E27FC236}">
                <a16:creationId xmlns:a16="http://schemas.microsoft.com/office/drawing/2014/main" id="{49AD92CA-F584-871A-611F-B4C0012BAD0B}"/>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t="10000"/>
          <a:stretch/>
        </p:blipFill>
        <p:spPr>
          <a:xfrm>
            <a:off x="0" y="685798"/>
            <a:ext cx="12192000" cy="6172201"/>
          </a:xfrm>
          <a:prstGeom prst="rect">
            <a:avLst/>
          </a:prstGeom>
        </p:spPr>
      </p:pic>
      <p:pic>
        <p:nvPicPr>
          <p:cNvPr id="10" name="Logo" descr="A picture containing object, clock, drawing&#10;&#10;Description automatically generated">
            <a:extLst>
              <a:ext uri="{FF2B5EF4-FFF2-40B4-BE49-F238E27FC236}">
                <a16:creationId xmlns:a16="http://schemas.microsoft.com/office/drawing/2014/main" id="{F9DF7134-64F4-2B2F-9705-934559B31B52}"/>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0247593" y="6150143"/>
            <a:ext cx="1588331" cy="595624"/>
          </a:xfrm>
          <a:prstGeom prst="rect">
            <a:avLst/>
          </a:prstGeom>
        </p:spPr>
      </p:pic>
      <p:sp>
        <p:nvSpPr>
          <p:cNvPr id="6" name="Date">
            <a:extLst>
              <a:ext uri="{FF2B5EF4-FFF2-40B4-BE49-F238E27FC236}">
                <a16:creationId xmlns:a16="http://schemas.microsoft.com/office/drawing/2014/main" id="{61C02393-D35C-D1E8-A2FF-4E0F8103C565}"/>
              </a:ext>
            </a:extLst>
          </p:cNvPr>
          <p:cNvSpPr>
            <a:spLocks noGrp="1" noRot="1" noMove="1" noResize="1" noEditPoints="1" noAdjustHandles="1" noChangeArrowheads="1" noChangeShapeType="1"/>
          </p:cNvSpPr>
          <p:nvPr>
            <p:ph type="dt" sz="half" idx="2"/>
          </p:nvPr>
        </p:nvSpPr>
        <p:spPr>
          <a:xfrm>
            <a:off x="4724400" y="6411341"/>
            <a:ext cx="2743200" cy="283151"/>
          </a:xfrm>
          <a:prstGeom prst="rect">
            <a:avLst/>
          </a:prstGeom>
        </p:spPr>
        <p:txBody>
          <a:bodyPr vert="horz" lIns="91440" tIns="45720" rIns="91440" bIns="45720" rtlCol="0" anchor="ctr"/>
          <a:lstStyle>
            <a:lvl1pPr algn="l">
              <a:defRPr sz="800">
                <a:solidFill>
                  <a:schemeClr val="tx1">
                    <a:tint val="75000"/>
                  </a:schemeClr>
                </a:solidFill>
                <a:latin typeface="+mn-lt"/>
              </a:defRPr>
            </a:lvl1pPr>
          </a:lstStyle>
          <a:p>
            <a:fld id="{992850E9-1C76-4F50-B970-8DE54332CD90}" type="datetime1">
              <a:rPr lang="en-US" smtClean="0"/>
              <a:t>2/13/2025</a:t>
            </a:fld>
            <a:endParaRPr lang="en-US"/>
          </a:p>
        </p:txBody>
      </p:sp>
      <p:sp>
        <p:nvSpPr>
          <p:cNvPr id="5" name="Footer">
            <a:extLst>
              <a:ext uri="{FF2B5EF4-FFF2-40B4-BE49-F238E27FC236}">
                <a16:creationId xmlns:a16="http://schemas.microsoft.com/office/drawing/2014/main" id="{E1CA25FA-7EA1-4A9B-9B1C-21165DE3280B}"/>
              </a:ext>
            </a:extLst>
          </p:cNvPr>
          <p:cNvSpPr>
            <a:spLocks noGrp="1" noRot="1" noMove="1" noResize="1" noEditPoints="1" noAdjustHandles="1" noChangeArrowheads="1" noChangeShapeType="1"/>
          </p:cNvSpPr>
          <p:nvPr>
            <p:ph type="ftr" sz="quarter" idx="11"/>
          </p:nvPr>
        </p:nvSpPr>
        <p:spPr/>
        <p:txBody>
          <a:bodyPr/>
          <a:lstStyle>
            <a:lvl1pPr>
              <a:defRPr>
                <a:latin typeface="+mn-lt"/>
              </a:defRPr>
            </a:lvl1pPr>
          </a:lstStyle>
          <a:p>
            <a:r>
              <a:rPr lang="en-US" dirty="0"/>
              <a:t>© 2025 Momentive Technologies. All rights reserved.</a:t>
            </a:r>
          </a:p>
        </p:txBody>
      </p:sp>
      <p:sp>
        <p:nvSpPr>
          <p:cNvPr id="3" name="Content">
            <a:extLst>
              <a:ext uri="{FF2B5EF4-FFF2-40B4-BE49-F238E27FC236}">
                <a16:creationId xmlns:a16="http://schemas.microsoft.com/office/drawing/2014/main" id="{1AF46890-1B36-4175-9395-C8B64066DDFE}"/>
              </a:ext>
            </a:extLst>
          </p:cNvPr>
          <p:cNvSpPr>
            <a:spLocks noGrp="1"/>
          </p:cNvSpPr>
          <p:nvPr>
            <p:ph idx="1"/>
          </p:nvPr>
        </p:nvSpPr>
        <p:spPr>
          <a:xfrm>
            <a:off x="368181" y="923828"/>
            <a:ext cx="11467743" cy="5197760"/>
          </a:xfrm>
        </p:spPr>
        <p:txBody>
          <a:bodyPr/>
          <a:lstStyle>
            <a:lvl1pPr>
              <a:defRPr>
                <a:solidFill>
                  <a:schemeClr val="tx1"/>
                </a:solidFill>
                <a:latin typeface="+mn-lt"/>
              </a:defRPr>
            </a:lvl1pPr>
            <a:lvl2pPr marL="457200" indent="-228600">
              <a:defRPr b="0">
                <a:solidFill>
                  <a:schemeClr val="tx1"/>
                </a:solidFill>
                <a:latin typeface="+mn-lt"/>
              </a:defRPr>
            </a:lvl2pPr>
            <a:lvl3pPr marL="685800" indent="-228600">
              <a:defRPr>
                <a:solidFill>
                  <a:schemeClr val="tx1"/>
                </a:solidFill>
                <a:latin typeface="+mn-lt"/>
              </a:defRPr>
            </a:lvl3pPr>
            <a:lvl4pPr marL="914400" indent="-228600">
              <a:defRPr>
                <a:solidFill>
                  <a:schemeClr val="tx1"/>
                </a:solidFill>
                <a:latin typeface="+mn-lt"/>
              </a:defRPr>
            </a:lvl4pPr>
            <a:lvl5pPr marL="1143000" indent="-228600">
              <a:defRPr>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a:extLst>
              <a:ext uri="{FF2B5EF4-FFF2-40B4-BE49-F238E27FC236}">
                <a16:creationId xmlns:a16="http://schemas.microsoft.com/office/drawing/2014/main" id="{9A3F9520-FDB1-9559-269D-C0ADD73F5748}"/>
              </a:ext>
            </a:extLst>
          </p:cNvPr>
          <p:cNvSpPr>
            <a:spLocks noGrp="1"/>
          </p:cNvSpPr>
          <p:nvPr>
            <p:ph type="title"/>
          </p:nvPr>
        </p:nvSpPr>
        <p:spPr>
          <a:xfrm>
            <a:off x="-1" y="0"/>
            <a:ext cx="12191999" cy="685800"/>
          </a:xfrm>
          <a:prstGeom prst="rect">
            <a:avLst/>
          </a:prstGeom>
          <a:noFill/>
        </p:spPr>
        <p:txBody>
          <a:bodyPr vert="horz" lIns="182880" tIns="45720" rIns="2926080" bIns="45720" rtlCol="0" anchor="ctr">
            <a:normAutofit/>
          </a:bodyPr>
          <a:lstStyle>
            <a:lvl1pPr>
              <a:defRPr lang="en-US" sz="2200" b="0" cap="all" dirty="0"/>
            </a:lvl1pPr>
          </a:lstStyle>
          <a:p>
            <a:pPr lvl="0"/>
            <a:r>
              <a:rPr lang="en-US"/>
              <a:t>Click to edit Master title style</a:t>
            </a:r>
          </a:p>
        </p:txBody>
      </p:sp>
    </p:spTree>
    <p:extLst>
      <p:ext uri="{BB962C8B-B14F-4D97-AF65-F5344CB8AC3E}">
        <p14:creationId xmlns:p14="http://schemas.microsoft.com/office/powerpoint/2010/main" val="251699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Blank - Geometric">
    <p:spTree>
      <p:nvGrpSpPr>
        <p:cNvPr id="1" name=""/>
        <p:cNvGrpSpPr/>
        <p:nvPr/>
      </p:nvGrpSpPr>
      <p:grpSpPr>
        <a:xfrm>
          <a:off x="0" y="0"/>
          <a:ext cx="0" cy="0"/>
          <a:chOff x="0" y="0"/>
          <a:chExt cx="0" cy="0"/>
        </a:xfrm>
      </p:grpSpPr>
      <p:pic>
        <p:nvPicPr>
          <p:cNvPr id="5" name="Triangles" descr="Background pattern&#10;&#10;Description automatically generated">
            <a:extLst>
              <a:ext uri="{FF2B5EF4-FFF2-40B4-BE49-F238E27FC236}">
                <a16:creationId xmlns:a16="http://schemas.microsoft.com/office/drawing/2014/main" id="{6F46F450-94F9-042D-7A74-EC8121421330}"/>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t="10000"/>
          <a:stretch/>
        </p:blipFill>
        <p:spPr>
          <a:xfrm>
            <a:off x="0" y="685798"/>
            <a:ext cx="12192000" cy="6172201"/>
          </a:xfrm>
          <a:prstGeom prst="rect">
            <a:avLst/>
          </a:prstGeom>
        </p:spPr>
      </p:pic>
      <p:pic>
        <p:nvPicPr>
          <p:cNvPr id="8" name="Logo" descr="A picture containing object, clock, drawing&#10;&#10;Description automatically generated">
            <a:extLst>
              <a:ext uri="{FF2B5EF4-FFF2-40B4-BE49-F238E27FC236}">
                <a16:creationId xmlns:a16="http://schemas.microsoft.com/office/drawing/2014/main" id="{516A6EFB-B3C1-9D40-44D2-DA69DFD71562}"/>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0247593" y="6150143"/>
            <a:ext cx="1588331" cy="595624"/>
          </a:xfrm>
          <a:prstGeom prst="rect">
            <a:avLst/>
          </a:prstGeom>
        </p:spPr>
      </p:pic>
      <p:sp>
        <p:nvSpPr>
          <p:cNvPr id="9" name="Date">
            <a:extLst>
              <a:ext uri="{FF2B5EF4-FFF2-40B4-BE49-F238E27FC236}">
                <a16:creationId xmlns:a16="http://schemas.microsoft.com/office/drawing/2014/main" id="{ECC22E5F-3CB4-55A6-3D31-224D99DC2F3C}"/>
              </a:ext>
            </a:extLst>
          </p:cNvPr>
          <p:cNvSpPr>
            <a:spLocks noGrp="1" noRot="1" noMove="1" noResize="1" noEditPoints="1" noAdjustHandles="1" noChangeArrowheads="1" noChangeShapeType="1"/>
          </p:cNvSpPr>
          <p:nvPr>
            <p:ph type="dt" sz="half" idx="2"/>
          </p:nvPr>
        </p:nvSpPr>
        <p:spPr>
          <a:xfrm>
            <a:off x="4724400" y="6411341"/>
            <a:ext cx="2743200" cy="283151"/>
          </a:xfrm>
          <a:prstGeom prst="rect">
            <a:avLst/>
          </a:prstGeom>
        </p:spPr>
        <p:txBody>
          <a:bodyPr vert="horz" lIns="91440" tIns="45720" rIns="91440" bIns="45720" rtlCol="0" anchor="ctr"/>
          <a:lstStyle>
            <a:lvl1pPr algn="l">
              <a:defRPr sz="800">
                <a:solidFill>
                  <a:schemeClr val="tx1">
                    <a:tint val="75000"/>
                  </a:schemeClr>
                </a:solidFill>
                <a:latin typeface="+mn-lt"/>
              </a:defRPr>
            </a:lvl1pPr>
          </a:lstStyle>
          <a:p>
            <a:fld id="{8BE8E447-C4E4-45FF-8233-A6EE61BC36A5}" type="datetime1">
              <a:rPr lang="en-US" smtClean="0"/>
              <a:t>2/13/2025</a:t>
            </a:fld>
            <a:endParaRPr lang="en-US"/>
          </a:p>
        </p:txBody>
      </p:sp>
      <p:sp>
        <p:nvSpPr>
          <p:cNvPr id="4" name="Footer">
            <a:extLst>
              <a:ext uri="{FF2B5EF4-FFF2-40B4-BE49-F238E27FC236}">
                <a16:creationId xmlns:a16="http://schemas.microsoft.com/office/drawing/2014/main" id="{6859BAF5-F941-49FE-8C85-ECF95C4448C0}"/>
              </a:ext>
            </a:extLst>
          </p:cNvPr>
          <p:cNvSpPr>
            <a:spLocks noGrp="1" noRot="1" noMove="1" noResize="1" noEditPoints="1" noAdjustHandles="1" noChangeArrowheads="1" noChangeShapeType="1"/>
          </p:cNvSpPr>
          <p:nvPr>
            <p:ph type="ftr" sz="quarter" idx="11"/>
          </p:nvPr>
        </p:nvSpPr>
        <p:spPr/>
        <p:txBody>
          <a:bodyPr/>
          <a:lstStyle/>
          <a:p>
            <a:r>
              <a:rPr lang="en-US" dirty="0"/>
              <a:t>© 2025 Momentive Technologies. All rights reserved.</a:t>
            </a:r>
          </a:p>
        </p:txBody>
      </p:sp>
      <p:sp>
        <p:nvSpPr>
          <p:cNvPr id="6" name="Title">
            <a:extLst>
              <a:ext uri="{FF2B5EF4-FFF2-40B4-BE49-F238E27FC236}">
                <a16:creationId xmlns:a16="http://schemas.microsoft.com/office/drawing/2014/main" id="{21663BD8-F5ED-365C-EB21-F831CC550644}"/>
              </a:ext>
            </a:extLst>
          </p:cNvPr>
          <p:cNvSpPr>
            <a:spLocks noGrp="1" noRot="1" noMove="1" noResize="1" noEditPoints="1" noAdjustHandles="1" noChangeArrowheads="1" noChangeShapeType="1"/>
          </p:cNvSpPr>
          <p:nvPr>
            <p:ph type="title"/>
          </p:nvPr>
        </p:nvSpPr>
        <p:spPr>
          <a:xfrm>
            <a:off x="-1" y="0"/>
            <a:ext cx="12191999" cy="685800"/>
          </a:xfrm>
          <a:prstGeom prst="rect">
            <a:avLst/>
          </a:prstGeom>
          <a:noFill/>
        </p:spPr>
        <p:txBody>
          <a:bodyPr vert="horz" lIns="182880" tIns="45720" rIns="2926080" bIns="45720" rtlCol="0" anchor="ctr">
            <a:normAutofit/>
          </a:bodyPr>
          <a:lstStyle>
            <a:lvl1pPr>
              <a:defRPr lang="en-US" sz="2200" b="0" cap="all" dirty="0"/>
            </a:lvl1pPr>
          </a:lstStyle>
          <a:p>
            <a:pPr lvl="0"/>
            <a:r>
              <a:rPr lang="en-US"/>
              <a:t>Click to edit Master title style</a:t>
            </a:r>
          </a:p>
        </p:txBody>
      </p:sp>
    </p:spTree>
    <p:extLst>
      <p:ext uri="{BB962C8B-B14F-4D97-AF65-F5344CB8AC3E}">
        <p14:creationId xmlns:p14="http://schemas.microsoft.com/office/powerpoint/2010/main" val="2169520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Confidentiality Statement">
    <p:spTree>
      <p:nvGrpSpPr>
        <p:cNvPr id="1" name=""/>
        <p:cNvGrpSpPr/>
        <p:nvPr/>
      </p:nvGrpSpPr>
      <p:grpSpPr>
        <a:xfrm>
          <a:off x="0" y="0"/>
          <a:ext cx="0" cy="0"/>
          <a:chOff x="0" y="0"/>
          <a:chExt cx="0" cy="0"/>
        </a:xfrm>
      </p:grpSpPr>
      <p:sp>
        <p:nvSpPr>
          <p:cNvPr id="9" name="Date">
            <a:extLst>
              <a:ext uri="{FF2B5EF4-FFF2-40B4-BE49-F238E27FC236}">
                <a16:creationId xmlns:a16="http://schemas.microsoft.com/office/drawing/2014/main" id="{E968E43B-53DF-7A5B-B2A9-9BC7DDAED031}"/>
              </a:ext>
            </a:extLst>
          </p:cNvPr>
          <p:cNvSpPr>
            <a:spLocks noGrp="1" noRot="1" noMove="1" noResize="1" noEditPoints="1" noAdjustHandles="1" noChangeArrowheads="1" noChangeShapeType="1"/>
          </p:cNvSpPr>
          <p:nvPr>
            <p:ph type="dt" sz="half" idx="2"/>
          </p:nvPr>
        </p:nvSpPr>
        <p:spPr>
          <a:xfrm>
            <a:off x="4724400" y="6411341"/>
            <a:ext cx="2743200" cy="283151"/>
          </a:xfrm>
          <a:prstGeom prst="rect">
            <a:avLst/>
          </a:prstGeom>
        </p:spPr>
        <p:txBody>
          <a:bodyPr vert="horz" lIns="91440" tIns="45720" rIns="91440" bIns="45720" rtlCol="0" anchor="ctr"/>
          <a:lstStyle>
            <a:lvl1pPr algn="l">
              <a:defRPr sz="800">
                <a:solidFill>
                  <a:schemeClr val="tx1">
                    <a:tint val="75000"/>
                  </a:schemeClr>
                </a:solidFill>
                <a:latin typeface="+mn-lt"/>
              </a:defRPr>
            </a:lvl1pPr>
          </a:lstStyle>
          <a:p>
            <a:fld id="{CCDA2EED-C129-419B-828D-42A970A0CF1C}" type="datetime1">
              <a:rPr lang="en-US" smtClean="0"/>
              <a:t>2/13/2025</a:t>
            </a:fld>
            <a:endParaRPr lang="en-US"/>
          </a:p>
        </p:txBody>
      </p:sp>
      <p:sp>
        <p:nvSpPr>
          <p:cNvPr id="4" name="Footer">
            <a:extLst>
              <a:ext uri="{FF2B5EF4-FFF2-40B4-BE49-F238E27FC236}">
                <a16:creationId xmlns:a16="http://schemas.microsoft.com/office/drawing/2014/main" id="{6859BAF5-F941-49FE-8C85-ECF95C4448C0}"/>
              </a:ext>
            </a:extLst>
          </p:cNvPr>
          <p:cNvSpPr>
            <a:spLocks noGrp="1" noRot="1" noMove="1" noResize="1" noEditPoints="1" noAdjustHandles="1" noChangeArrowheads="1" noChangeShapeType="1"/>
          </p:cNvSpPr>
          <p:nvPr>
            <p:ph type="ftr" sz="quarter" idx="11"/>
          </p:nvPr>
        </p:nvSpPr>
        <p:spPr/>
        <p:txBody>
          <a:bodyPr/>
          <a:lstStyle/>
          <a:p>
            <a:r>
              <a:rPr lang="en-US" dirty="0"/>
              <a:t>© 2025 Momentive Technologies. All rights reserved.</a:t>
            </a:r>
          </a:p>
        </p:txBody>
      </p:sp>
      <p:sp>
        <p:nvSpPr>
          <p:cNvPr id="6" name="Confidentiality statement">
            <a:extLst>
              <a:ext uri="{FF2B5EF4-FFF2-40B4-BE49-F238E27FC236}">
                <a16:creationId xmlns:a16="http://schemas.microsoft.com/office/drawing/2014/main" id="{82621224-2861-4B18-B029-428AEC6DD092}"/>
              </a:ext>
            </a:extLst>
          </p:cNvPr>
          <p:cNvSpPr>
            <a:spLocks noGrp="1" noRot="1" noMove="1" noResize="1" noEditPoints="1" noAdjustHandles="1" noChangeArrowheads="1" noChangeShapeType="1"/>
          </p:cNvSpPr>
          <p:nvPr userDrawn="1"/>
        </p:nvSpPr>
        <p:spPr>
          <a:xfrm>
            <a:off x="2028825" y="2459505"/>
            <a:ext cx="8618841" cy="1938992"/>
          </a:xfrm>
          <a:prstGeom prst="rect">
            <a:avLst/>
          </a:prstGeom>
        </p:spPr>
        <p:txBody>
          <a:bodyPr wrap="square" anchor="ctr">
            <a:spAutoFit/>
          </a:bodyPr>
          <a:lstStyle/>
          <a:p>
            <a:pPr marL="0" marR="0">
              <a:spcBef>
                <a:spcPts val="0"/>
              </a:spcBef>
              <a:spcAft>
                <a:spcPts val="0"/>
              </a:spcAft>
            </a:pPr>
            <a:r>
              <a:rPr lang="en-US" sz="1600" b="1" dirty="0">
                <a:effectLst/>
                <a:latin typeface="+mn-lt"/>
                <a:ea typeface="Open Sans" panose="020B0606030504020204" pitchFamily="34" charset="0"/>
              </a:rPr>
              <a:t>CONFIDENTIAL </a:t>
            </a:r>
          </a:p>
          <a:p>
            <a:pPr marL="0" marR="0">
              <a:spcBef>
                <a:spcPts val="0"/>
              </a:spcBef>
              <a:spcAft>
                <a:spcPts val="0"/>
              </a:spcAft>
            </a:pPr>
            <a:r>
              <a:rPr lang="en-US" sz="2400" dirty="0">
                <a:effectLst/>
                <a:latin typeface="+mn-lt"/>
                <a:ea typeface="Open Sans" panose="020B0606030504020204" pitchFamily="34" charset="0"/>
              </a:rPr>
              <a:t> </a:t>
            </a:r>
          </a:p>
          <a:p>
            <a:pPr marL="0" marR="0" algn="just">
              <a:spcBef>
                <a:spcPts val="0"/>
              </a:spcBef>
              <a:spcAft>
                <a:spcPts val="0"/>
              </a:spcAft>
            </a:pPr>
            <a:r>
              <a:rPr lang="en-US" sz="1600" dirty="0">
                <a:effectLst/>
                <a:latin typeface="+mn-lt"/>
                <a:ea typeface="Open Sans" panose="020B0606030504020204" pitchFamily="34" charset="0"/>
              </a:rPr>
              <a:t>This document may contain information that is confidential and proprietary to Momentive Technologies or its affiliates and may not be used or reproduced in any manner.</a:t>
            </a:r>
          </a:p>
          <a:p>
            <a:pPr marL="0" marR="0" algn="just">
              <a:spcBef>
                <a:spcPts val="0"/>
              </a:spcBef>
              <a:spcAft>
                <a:spcPts val="0"/>
              </a:spcAft>
            </a:pPr>
            <a:r>
              <a:rPr lang="en-US" sz="1600" dirty="0">
                <a:effectLst/>
                <a:latin typeface="+mn-lt"/>
                <a:ea typeface="Open Sans" panose="020B0606030504020204" pitchFamily="34" charset="0"/>
              </a:rPr>
              <a:t> </a:t>
            </a:r>
          </a:p>
          <a:p>
            <a:pPr marL="0" marR="0" algn="ctr">
              <a:spcBef>
                <a:spcPts val="0"/>
              </a:spcBef>
              <a:spcAft>
                <a:spcPts val="0"/>
              </a:spcAft>
            </a:pPr>
            <a:r>
              <a:rPr lang="it-IT" sz="1600" dirty="0">
                <a:effectLst/>
                <a:latin typeface="+mn-lt"/>
                <a:ea typeface="Open Sans" panose="020B0606030504020204" pitchFamily="34" charset="0"/>
              </a:rPr>
              <a:t>©2025 Momentive Technologies.  </a:t>
            </a:r>
            <a:r>
              <a:rPr lang="it-IT" sz="1600" dirty="0" err="1">
                <a:effectLst/>
                <a:latin typeface="+mn-lt"/>
                <a:ea typeface="Open Sans" panose="020B0606030504020204" pitchFamily="34" charset="0"/>
              </a:rPr>
              <a:t>All</a:t>
            </a:r>
            <a:r>
              <a:rPr lang="it-IT" sz="1600" dirty="0">
                <a:effectLst/>
                <a:latin typeface="+mn-lt"/>
                <a:ea typeface="Open Sans" panose="020B0606030504020204" pitchFamily="34" charset="0"/>
              </a:rPr>
              <a:t> </a:t>
            </a:r>
            <a:r>
              <a:rPr lang="it-IT" sz="1600" dirty="0" err="1">
                <a:effectLst/>
                <a:latin typeface="+mn-lt"/>
                <a:ea typeface="Open Sans" panose="020B0606030504020204" pitchFamily="34" charset="0"/>
              </a:rPr>
              <a:t>rights</a:t>
            </a:r>
            <a:r>
              <a:rPr lang="it-IT" sz="1600" dirty="0">
                <a:effectLst/>
                <a:latin typeface="+mn-lt"/>
                <a:ea typeface="Open Sans" panose="020B0606030504020204" pitchFamily="34" charset="0"/>
              </a:rPr>
              <a:t> </a:t>
            </a:r>
            <a:r>
              <a:rPr lang="it-IT" sz="1600" dirty="0" err="1">
                <a:effectLst/>
                <a:latin typeface="+mn-lt"/>
                <a:ea typeface="Open Sans" panose="020B0606030504020204" pitchFamily="34" charset="0"/>
              </a:rPr>
              <a:t>reserved</a:t>
            </a:r>
            <a:r>
              <a:rPr lang="it-IT" sz="1600" dirty="0">
                <a:effectLst/>
                <a:latin typeface="+mn-lt"/>
                <a:ea typeface="Open Sans" panose="020B0606030504020204" pitchFamily="34" charset="0"/>
              </a:rPr>
              <a:t>.</a:t>
            </a:r>
            <a:endParaRPr lang="en-US" sz="1600" dirty="0">
              <a:effectLst/>
              <a:latin typeface="+mn-lt"/>
              <a:ea typeface="Open Sans" panose="020B0606030504020204" pitchFamily="34" charset="0"/>
            </a:endParaRPr>
          </a:p>
        </p:txBody>
      </p:sp>
      <p:sp>
        <p:nvSpPr>
          <p:cNvPr id="2" name="Title">
            <a:extLst>
              <a:ext uri="{FF2B5EF4-FFF2-40B4-BE49-F238E27FC236}">
                <a16:creationId xmlns:a16="http://schemas.microsoft.com/office/drawing/2014/main" id="{BACC227E-B345-4CAA-A529-A4CD629D620F}"/>
              </a:ext>
            </a:extLst>
          </p:cNvPr>
          <p:cNvSpPr>
            <a:spLocks noGrp="1"/>
          </p:cNvSpPr>
          <p:nvPr>
            <p:ph type="title" hasCustomPrompt="1"/>
          </p:nvPr>
        </p:nvSpPr>
        <p:spPr>
          <a:xfrm>
            <a:off x="-1" y="0"/>
            <a:ext cx="12192000" cy="685800"/>
          </a:xfrm>
          <a:noFill/>
        </p:spPr>
        <p:txBody>
          <a:bodyPr vert="horz" lIns="182880" tIns="45720" rIns="2926080" bIns="45720" rtlCol="0" anchor="ctr">
            <a:normAutofit/>
          </a:bodyPr>
          <a:lstStyle>
            <a:lvl1pPr>
              <a:defRPr lang="en-US" sz="2200" b="0" cap="all"/>
            </a:lvl1pPr>
          </a:lstStyle>
          <a:p>
            <a:pPr lvl="0"/>
            <a:r>
              <a:rPr lang="en-US"/>
              <a:t>confidentiality</a:t>
            </a:r>
          </a:p>
        </p:txBody>
      </p:sp>
    </p:spTree>
    <p:extLst>
      <p:ext uri="{BB962C8B-B14F-4D97-AF65-F5344CB8AC3E}">
        <p14:creationId xmlns:p14="http://schemas.microsoft.com/office/powerpoint/2010/main" val="3198888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B7A8A-510E-4BEA-9F0D-F6C3BDBC21CE}"/>
              </a:ext>
            </a:extLst>
          </p:cNvPr>
          <p:cNvSpPr>
            <a:spLocks noGrp="1"/>
          </p:cNvSpPr>
          <p:nvPr>
            <p:ph type="ctrTitle"/>
          </p:nvPr>
        </p:nvSpPr>
        <p:spPr>
          <a:xfrm>
            <a:off x="0" y="0"/>
            <a:ext cx="12192000" cy="3509963"/>
          </a:xfrm>
          <a:solidFill>
            <a:srgbClr val="004D71"/>
          </a:solidFill>
        </p:spPr>
        <p:txBody>
          <a:bodyPr lIns="548640" tIns="274320" rIns="731520" bIns="640080" anchor="b" anchorCtr="0">
            <a:noAutofit/>
          </a:bodyPr>
          <a:lstStyle>
            <a:lvl1pPr algn="l">
              <a:defRPr sz="3200" cap="all" baseline="0">
                <a:solidFill>
                  <a:schemeClr val="bg1"/>
                </a:solidFill>
                <a:latin typeface="+mj-lt"/>
              </a:defRPr>
            </a:lvl1pPr>
          </a:lstStyle>
          <a:p>
            <a:r>
              <a:rPr lang="en-US"/>
              <a:t>Click to edit Master title style</a:t>
            </a:r>
          </a:p>
        </p:txBody>
      </p:sp>
      <p:pic>
        <p:nvPicPr>
          <p:cNvPr id="8" name="Picture 7">
            <a:extLst>
              <a:ext uri="{FF2B5EF4-FFF2-40B4-BE49-F238E27FC236}">
                <a16:creationId xmlns:a16="http://schemas.microsoft.com/office/drawing/2014/main" id="{262862D9-DD9A-4E2D-B222-29C6C83A13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24896" y="3946240"/>
            <a:ext cx="6280724" cy="1962726"/>
          </a:xfrm>
          <a:prstGeom prst="rect">
            <a:avLst/>
          </a:prstGeom>
        </p:spPr>
      </p:pic>
      <p:sp>
        <p:nvSpPr>
          <p:cNvPr id="5" name="Text Placeholder 4">
            <a:extLst>
              <a:ext uri="{FF2B5EF4-FFF2-40B4-BE49-F238E27FC236}">
                <a16:creationId xmlns:a16="http://schemas.microsoft.com/office/drawing/2014/main" id="{286D4B70-58BF-42C5-8E16-801CAA3A0D39}"/>
              </a:ext>
            </a:extLst>
          </p:cNvPr>
          <p:cNvSpPr>
            <a:spLocks noGrp="1"/>
          </p:cNvSpPr>
          <p:nvPr>
            <p:ph type="body" sz="quarter" idx="12" hasCustomPrompt="1"/>
          </p:nvPr>
        </p:nvSpPr>
        <p:spPr>
          <a:xfrm>
            <a:off x="8848270" y="362177"/>
            <a:ext cx="2830739" cy="378051"/>
          </a:xfrm>
        </p:spPr>
        <p:txBody>
          <a:bodyPr anchor="ctr">
            <a:normAutofit/>
          </a:bodyPr>
          <a:lstStyle>
            <a:lvl1pPr marL="0" indent="0" algn="r">
              <a:buNone/>
              <a:defRPr sz="1600" cap="all" baseline="0">
                <a:solidFill>
                  <a:schemeClr val="accent5"/>
                </a:solidFill>
              </a:defRPr>
            </a:lvl1pPr>
          </a:lstStyle>
          <a:p>
            <a:pPr lvl="0"/>
            <a:r>
              <a:rPr lang="en-US"/>
              <a:t>Date</a:t>
            </a:r>
          </a:p>
        </p:txBody>
      </p:sp>
    </p:spTree>
    <p:extLst>
      <p:ext uri="{BB962C8B-B14F-4D97-AF65-F5344CB8AC3E}">
        <p14:creationId xmlns:p14="http://schemas.microsoft.com/office/powerpoint/2010/main" val="21019140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Logo">
            <a:extLst>
              <a:ext uri="{FF2B5EF4-FFF2-40B4-BE49-F238E27FC236}">
                <a16:creationId xmlns:a16="http://schemas.microsoft.com/office/drawing/2014/main" id="{7A9AD03B-CCA6-4D93-8CCB-75C23B0CDFC2}"/>
              </a:ext>
            </a:extLst>
          </p:cNvPr>
          <p:cNvPicPr>
            <a:picLocks noGrp="1" noRot="1" noChangeAspect="1" noMove="1" noResize="1" noEditPoints="1" noAdjustHandles="1" noChangeArrowheads="1" noChangeShapeType="1" noCrop="1"/>
          </p:cNvPicPr>
          <p:nvPr userDrawn="1"/>
        </p:nvPicPr>
        <p:blipFill>
          <a:blip r:embed="rId11">
            <a:extLst>
              <a:ext uri="{28A0092B-C50C-407E-A947-70E740481C1C}">
                <a14:useLocalDpi xmlns:a14="http://schemas.microsoft.com/office/drawing/2010/main" val="0"/>
              </a:ext>
            </a:extLst>
          </a:blip>
          <a:srcRect/>
          <a:stretch/>
        </p:blipFill>
        <p:spPr>
          <a:xfrm>
            <a:off x="10247593" y="6251534"/>
            <a:ext cx="1588331" cy="496353"/>
          </a:xfrm>
          <a:prstGeom prst="rect">
            <a:avLst/>
          </a:prstGeom>
        </p:spPr>
      </p:pic>
      <p:sp>
        <p:nvSpPr>
          <p:cNvPr id="4" name="Date">
            <a:extLst>
              <a:ext uri="{FF2B5EF4-FFF2-40B4-BE49-F238E27FC236}">
                <a16:creationId xmlns:a16="http://schemas.microsoft.com/office/drawing/2014/main" id="{22409483-75FF-4356-966F-D6B109ADD9EC}"/>
              </a:ext>
            </a:extLst>
          </p:cNvPr>
          <p:cNvSpPr>
            <a:spLocks noGrp="1" noRot="1" noMove="1" noResize="1" noEditPoints="1" noAdjustHandles="1" noChangeArrowheads="1" noChangeShapeType="1"/>
          </p:cNvSpPr>
          <p:nvPr>
            <p:ph type="dt" sz="half" idx="2"/>
          </p:nvPr>
        </p:nvSpPr>
        <p:spPr>
          <a:xfrm>
            <a:off x="4724400" y="6411341"/>
            <a:ext cx="2743200" cy="283151"/>
          </a:xfrm>
          <a:prstGeom prst="rect">
            <a:avLst/>
          </a:prstGeom>
        </p:spPr>
        <p:txBody>
          <a:bodyPr vert="horz" lIns="91440" tIns="45720" rIns="91440" bIns="45720" rtlCol="0" anchor="ctr"/>
          <a:lstStyle>
            <a:lvl1pPr algn="l">
              <a:defRPr sz="800">
                <a:solidFill>
                  <a:schemeClr val="tx1">
                    <a:tint val="75000"/>
                  </a:schemeClr>
                </a:solidFill>
                <a:latin typeface="+mn-lt"/>
              </a:defRPr>
            </a:lvl1pPr>
          </a:lstStyle>
          <a:p>
            <a:fld id="{A4009D41-0010-4FD9-9F30-12E4BC338A01}" type="datetime1">
              <a:rPr lang="en-US" smtClean="0"/>
              <a:t>2/13/2025</a:t>
            </a:fld>
            <a:endParaRPr lang="en-US"/>
          </a:p>
        </p:txBody>
      </p:sp>
      <p:sp>
        <p:nvSpPr>
          <p:cNvPr id="5" name="Footer">
            <a:extLst>
              <a:ext uri="{FF2B5EF4-FFF2-40B4-BE49-F238E27FC236}">
                <a16:creationId xmlns:a16="http://schemas.microsoft.com/office/drawing/2014/main" id="{8238BBCB-80D2-4CA3-B38F-697EE6DEA313}"/>
              </a:ext>
            </a:extLst>
          </p:cNvPr>
          <p:cNvSpPr>
            <a:spLocks noGrp="1" noRot="1" noMove="1" noResize="1" noEditPoints="1" noAdjustHandles="1" noChangeArrowheads="1" noChangeShapeType="1"/>
          </p:cNvSpPr>
          <p:nvPr>
            <p:ph type="ftr" sz="quarter" idx="3"/>
          </p:nvPr>
        </p:nvSpPr>
        <p:spPr>
          <a:xfrm>
            <a:off x="356076" y="6423162"/>
            <a:ext cx="3266155" cy="271330"/>
          </a:xfrm>
          <a:prstGeom prst="rect">
            <a:avLst/>
          </a:prstGeom>
        </p:spPr>
        <p:txBody>
          <a:bodyPr vert="horz" lIns="91440" tIns="45720" rIns="91440" bIns="45720" rtlCol="0" anchor="ctr"/>
          <a:lstStyle>
            <a:lvl1pPr algn="l">
              <a:defRPr sz="800">
                <a:solidFill>
                  <a:schemeClr val="tx1">
                    <a:tint val="75000"/>
                  </a:schemeClr>
                </a:solidFill>
                <a:latin typeface="+mn-lt"/>
              </a:defRPr>
            </a:lvl1pPr>
          </a:lstStyle>
          <a:p>
            <a:r>
              <a:rPr lang="en-US" dirty="0">
                <a:solidFill>
                  <a:srgbClr val="53565A">
                    <a:lumMod val="75000"/>
                    <a:lumOff val="25000"/>
                  </a:srgbClr>
                </a:solidFill>
              </a:rPr>
              <a:t>© 2025 Momentive Technologies. All rights reserved.</a:t>
            </a:r>
          </a:p>
        </p:txBody>
      </p:sp>
      <p:sp>
        <p:nvSpPr>
          <p:cNvPr id="3" name="Text Placeholder">
            <a:extLst>
              <a:ext uri="{FF2B5EF4-FFF2-40B4-BE49-F238E27FC236}">
                <a16:creationId xmlns:a16="http://schemas.microsoft.com/office/drawing/2014/main" id="{B46A6A74-C051-48DF-BE10-588FCE495278}"/>
              </a:ext>
            </a:extLst>
          </p:cNvPr>
          <p:cNvSpPr>
            <a:spLocks noGrp="1"/>
          </p:cNvSpPr>
          <p:nvPr>
            <p:ph type="body" idx="1"/>
          </p:nvPr>
        </p:nvSpPr>
        <p:spPr>
          <a:xfrm>
            <a:off x="368181" y="1123040"/>
            <a:ext cx="11467743" cy="49985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Header background">
            <a:extLst>
              <a:ext uri="{FF2B5EF4-FFF2-40B4-BE49-F238E27FC236}">
                <a16:creationId xmlns:a16="http://schemas.microsoft.com/office/drawing/2014/main" id="{FDE21BA1-C0E7-08DF-46BF-CE72B3A645BE}"/>
              </a:ext>
            </a:extLst>
          </p:cNvPr>
          <p:cNvSpPr>
            <a:spLocks/>
          </p:cNvSpPr>
          <p:nvPr userDrawn="1"/>
        </p:nvSpPr>
        <p:spPr>
          <a:xfrm>
            <a:off x="0" y="0"/>
            <a:ext cx="12191999"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D9FD47FA-D4FA-4BFB-AC88-FF70D090CF83}"/>
              </a:ext>
            </a:extLst>
          </p:cNvPr>
          <p:cNvSpPr>
            <a:spLocks noGrp="1"/>
          </p:cNvSpPr>
          <p:nvPr>
            <p:ph type="title"/>
          </p:nvPr>
        </p:nvSpPr>
        <p:spPr>
          <a:xfrm>
            <a:off x="-1" y="0"/>
            <a:ext cx="12191999" cy="685800"/>
          </a:xfrm>
          <a:prstGeom prst="rect">
            <a:avLst/>
          </a:prstGeom>
          <a:noFill/>
        </p:spPr>
        <p:txBody>
          <a:bodyPr vert="horz" lIns="182880" tIns="45720" rIns="2926080" bIns="45720" rtlCol="0" anchor="ctr">
            <a:normAutofit/>
          </a:bodyPr>
          <a:lstStyle/>
          <a:p>
            <a:r>
              <a:rPr lang="en-US"/>
              <a:t>click to add title</a:t>
            </a:r>
          </a:p>
        </p:txBody>
      </p:sp>
      <p:sp>
        <p:nvSpPr>
          <p:cNvPr id="11" name="Slide Number">
            <a:extLst>
              <a:ext uri="{FF2B5EF4-FFF2-40B4-BE49-F238E27FC236}">
                <a16:creationId xmlns:a16="http://schemas.microsoft.com/office/drawing/2014/main" id="{89FB3AFB-E34A-B709-B453-5BBFF724818D}"/>
              </a:ext>
            </a:extLst>
          </p:cNvPr>
          <p:cNvSpPr>
            <a:spLocks noGrp="1"/>
          </p:cNvSpPr>
          <p:nvPr>
            <p:ph type="sldNum" sz="quarter" idx="4"/>
          </p:nvPr>
        </p:nvSpPr>
        <p:spPr>
          <a:xfrm>
            <a:off x="10966972" y="160337"/>
            <a:ext cx="532285" cy="365125"/>
          </a:xfrm>
          <a:prstGeom prst="rect">
            <a:avLst/>
          </a:prstGeom>
        </p:spPr>
        <p:txBody>
          <a:bodyPr vert="horz" lIns="0" tIns="45720" rIns="0" bIns="45720" rtlCol="0" anchor="ctr"/>
          <a:lstStyle>
            <a:lvl1pPr algn="r">
              <a:defRPr sz="1100">
                <a:solidFill>
                  <a:schemeClr val="bg1"/>
                </a:solidFill>
              </a:defRPr>
            </a:lvl1pPr>
          </a:lstStyle>
          <a:p>
            <a:fld id="{1C69A1C0-535F-463E-8D92-C7969F53BFF1}" type="slidenum">
              <a:rPr lang="en-US" smtClean="0"/>
              <a:pPr/>
              <a:t>‹#›</a:t>
            </a:fld>
            <a:endParaRPr lang="en-US"/>
          </a:p>
        </p:txBody>
      </p:sp>
      <p:sp>
        <p:nvSpPr>
          <p:cNvPr id="12" name="TextBox 11">
            <a:extLst>
              <a:ext uri="{FF2B5EF4-FFF2-40B4-BE49-F238E27FC236}">
                <a16:creationId xmlns:a16="http://schemas.microsoft.com/office/drawing/2014/main" id="{4E6A3644-304E-736A-A999-BF38269522CB}"/>
              </a:ext>
            </a:extLst>
          </p:cNvPr>
          <p:cNvSpPr txBox="1"/>
          <p:nvPr userDrawn="1"/>
        </p:nvSpPr>
        <p:spPr>
          <a:xfrm>
            <a:off x="11518308" y="160337"/>
            <a:ext cx="578442" cy="365125"/>
          </a:xfrm>
          <a:prstGeom prst="rect">
            <a:avLst/>
          </a:prstGeom>
          <a:noFill/>
        </p:spPr>
        <p:txBody>
          <a:bodyPr wrap="square" lIns="45720" rIns="45720" rtlCol="0" anchor="ctr">
            <a:noAutofit/>
          </a:bodyPr>
          <a:lstStyle/>
          <a:p>
            <a:r>
              <a:rPr lang="en-US" sz="1100" dirty="0">
                <a:solidFill>
                  <a:schemeClr val="bg1"/>
                </a:solidFill>
              </a:rPr>
              <a:t>of 13</a:t>
            </a:r>
          </a:p>
        </p:txBody>
      </p:sp>
    </p:spTree>
    <p:extLst>
      <p:ext uri="{BB962C8B-B14F-4D97-AF65-F5344CB8AC3E}">
        <p14:creationId xmlns:p14="http://schemas.microsoft.com/office/powerpoint/2010/main" val="3448143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5" r:id="rId3"/>
    <p:sldLayoutId id="2147483666" r:id="rId4"/>
    <p:sldLayoutId id="2147483667" r:id="rId5"/>
    <p:sldLayoutId id="2147483661" r:id="rId6"/>
    <p:sldLayoutId id="2147483662" r:id="rId7"/>
    <p:sldLayoutId id="2147483660" r:id="rId8"/>
    <p:sldLayoutId id="2147483668" r:id="rId9"/>
  </p:sldLayoutIdLst>
  <p:hf hdr="0" dt="0"/>
  <p:txStyles>
    <p:titleStyle>
      <a:lvl1pPr algn="l" defTabSz="914400" rtl="0" eaLnBrk="1" latinLnBrk="0" hangingPunct="1">
        <a:lnSpc>
          <a:spcPct val="90000"/>
        </a:lnSpc>
        <a:spcBef>
          <a:spcPct val="0"/>
        </a:spcBef>
        <a:buNone/>
        <a:defRPr sz="2400" kern="1200" cap="small" baseline="0">
          <a:solidFill>
            <a:schemeClr val="bg1"/>
          </a:solidFill>
          <a:latin typeface="Open Sans" panose="020B06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1.xml"/><Relationship Id="rId7" Type="http://schemas.microsoft.com/office/2007/relationships/diagramDrawing" Target="../diagrams/drawing1.xml"/><Relationship Id="rId2" Type="http://schemas.microsoft.com/office/2018/10/relationships/comments" Target="../comments/modernComment_B95_79708B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9.jpg"/><Relationship Id="rId11" Type="http://schemas.openxmlformats.org/officeDocument/2006/relationships/image" Target="../media/image44.jpeg"/><Relationship Id="rId5" Type="http://schemas.openxmlformats.org/officeDocument/2006/relationships/image" Target="../media/image38.pn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jpeg"/><Relationship Id="rId14" Type="http://schemas.openxmlformats.org/officeDocument/2006/relationships/image" Target="../media/image4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18/10/relationships/comments" Target="../comments/modernComment_B7F_36FA4E60.xml"/><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8/10/relationships/comments" Target="../comments/modernComment_B8F_16CDE2AA.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31F2F-3AFC-445D-70BA-99EA51865A81}"/>
              </a:ext>
            </a:extLst>
          </p:cNvPr>
          <p:cNvSpPr>
            <a:spLocks noGrp="1"/>
          </p:cNvSpPr>
          <p:nvPr>
            <p:ph type="ctrTitle"/>
          </p:nvPr>
        </p:nvSpPr>
        <p:spPr/>
        <p:txBody>
          <a:bodyPr/>
          <a:lstStyle/>
          <a:p>
            <a:r>
              <a:rPr lang="en-US" cap="none" dirty="0"/>
              <a:t>CORPORATE PRESENTATION</a:t>
            </a:r>
          </a:p>
        </p:txBody>
      </p:sp>
      <p:sp>
        <p:nvSpPr>
          <p:cNvPr id="3" name="Date Placeholder 2">
            <a:extLst>
              <a:ext uri="{FF2B5EF4-FFF2-40B4-BE49-F238E27FC236}">
                <a16:creationId xmlns:a16="http://schemas.microsoft.com/office/drawing/2014/main" id="{92AD464A-254F-B324-B94C-A4635B98425E}"/>
              </a:ext>
            </a:extLst>
          </p:cNvPr>
          <p:cNvSpPr>
            <a:spLocks noGrp="1"/>
          </p:cNvSpPr>
          <p:nvPr>
            <p:ph type="dt" sz="half" idx="2"/>
          </p:nvPr>
        </p:nvSpPr>
        <p:spPr>
          <a:xfrm>
            <a:off x="8812379" y="643049"/>
            <a:ext cx="2743200" cy="283151"/>
          </a:xfrm>
        </p:spPr>
        <p:txBody>
          <a:bodyPr/>
          <a:lstStyle/>
          <a:p>
            <a:r>
              <a:rPr lang="en-US" dirty="0"/>
              <a:t>October 14, 2025</a:t>
            </a:r>
          </a:p>
        </p:txBody>
      </p:sp>
    </p:spTree>
    <p:extLst>
      <p:ext uri="{BB962C8B-B14F-4D97-AF65-F5344CB8AC3E}">
        <p14:creationId xmlns:p14="http://schemas.microsoft.com/office/powerpoint/2010/main" val="100233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p:spPr>
        <p:txBody>
          <a:bodyPr/>
          <a:lstStyle/>
          <a:p>
            <a:r>
              <a:rPr lang="en-US"/>
              <a:t>Ceramics</a:t>
            </a:r>
          </a:p>
        </p:txBody>
      </p:sp>
      <p:grpSp>
        <p:nvGrpSpPr>
          <p:cNvPr id="3" name="Group 2">
            <a:extLst>
              <a:ext uri="{FF2B5EF4-FFF2-40B4-BE49-F238E27FC236}">
                <a16:creationId xmlns:a16="http://schemas.microsoft.com/office/drawing/2014/main" id="{A35F75FF-6A25-BF1F-49A5-5886FF844E32}"/>
              </a:ext>
            </a:extLst>
          </p:cNvPr>
          <p:cNvGrpSpPr/>
          <p:nvPr/>
        </p:nvGrpSpPr>
        <p:grpSpPr>
          <a:xfrm>
            <a:off x="3364401" y="922602"/>
            <a:ext cx="4023362" cy="2548702"/>
            <a:chOff x="265836" y="902635"/>
            <a:chExt cx="3523758" cy="2701638"/>
          </a:xfrm>
          <a:effectLst>
            <a:outerShdw blurRad="50800" dist="38100" dir="2700000" algn="tl" rotWithShape="0">
              <a:prstClr val="black">
                <a:alpha val="40000"/>
              </a:prstClr>
            </a:outerShdw>
          </a:effectLst>
        </p:grpSpPr>
        <p:sp>
          <p:nvSpPr>
            <p:cNvPr id="264217" name="Rectangle 8"/>
            <p:cNvSpPr>
              <a:spLocks/>
            </p:cNvSpPr>
            <p:nvPr/>
          </p:nvSpPr>
          <p:spPr bwMode="auto">
            <a:xfrm>
              <a:off x="265838" y="1184722"/>
              <a:ext cx="3523756" cy="2419551"/>
            </a:xfrm>
            <a:prstGeom prst="rect">
              <a:avLst/>
            </a:prstGeom>
            <a:solidFill>
              <a:schemeClr val="bg1"/>
            </a:solidFill>
            <a:ln w="9525">
              <a:solidFill>
                <a:schemeClr val="bg2">
                  <a:lumMod val="75000"/>
                </a:schemeClr>
              </a:solidFill>
              <a:miter lim="0"/>
              <a:headEnd/>
              <a:tailEnd/>
            </a:ln>
            <a:effectLst/>
          </p:spPr>
          <p:txBody>
            <a:bodyPr lIns="182880" tIns="1371600" rIns="91440" bIns="0"/>
            <a:lstStyle/>
            <a:p>
              <a:pPr>
                <a:spcAft>
                  <a:spcPts val="300"/>
                </a:spcAft>
              </a:pPr>
              <a:r>
                <a:rPr lang="en-US" altLang="en-US" sz="1100" dirty="0">
                  <a:ea typeface="Open Sans Extrabold" panose="020B0906030804020204" pitchFamily="34" charset="0"/>
                  <a:cs typeface="Open Sans Extrabold" panose="020B0906030804020204" pitchFamily="34" charset="0"/>
                </a:rPr>
                <a:t>Tantalum Carbide</a:t>
              </a:r>
            </a:p>
            <a:p>
              <a:pPr>
                <a:spcAft>
                  <a:spcPts val="300"/>
                </a:spcAft>
              </a:pPr>
              <a:r>
                <a:rPr lang="en-US" altLang="en-US" sz="1100" dirty="0">
                  <a:ea typeface="Open Sans Extrabold" panose="020B0906030804020204" pitchFamily="34" charset="0"/>
                  <a:cs typeface="Open Sans Extrabold" panose="020B0906030804020204" pitchFamily="34" charset="0"/>
                </a:rPr>
                <a:t>Pyrolytic Boron Nitride</a:t>
              </a:r>
            </a:p>
            <a:p>
              <a:pPr>
                <a:spcAft>
                  <a:spcPts val="300"/>
                </a:spcAft>
              </a:pPr>
              <a:r>
                <a:rPr lang="en-US" altLang="en-US" sz="1100" dirty="0">
                  <a:ea typeface="Open Sans Extrabold" panose="020B0906030804020204" pitchFamily="34" charset="0"/>
                  <a:cs typeface="Open Sans Extrabold" panose="020B0906030804020204" pitchFamily="34" charset="0"/>
                </a:rPr>
                <a:t>Pyrolytic Graphite</a:t>
              </a:r>
            </a:p>
          </p:txBody>
        </p:sp>
        <p:sp>
          <p:nvSpPr>
            <p:cNvPr id="5" name="Rectangle 15">
              <a:extLst>
                <a:ext uri="{FF2B5EF4-FFF2-40B4-BE49-F238E27FC236}">
                  <a16:creationId xmlns:a16="http://schemas.microsoft.com/office/drawing/2014/main" id="{C157A954-A0F8-F3D5-E68E-01BC55BB21C8}"/>
                </a:ext>
              </a:extLst>
            </p:cNvPr>
            <p:cNvSpPr>
              <a:spLocks/>
            </p:cNvSpPr>
            <p:nvPr/>
          </p:nvSpPr>
          <p:spPr bwMode="auto">
            <a:xfrm>
              <a:off x="265836" y="902635"/>
              <a:ext cx="3523756" cy="290780"/>
            </a:xfrm>
            <a:prstGeom prst="rect">
              <a:avLst/>
            </a:prstGeom>
            <a:solidFill>
              <a:schemeClr val="accent2"/>
            </a:solidFill>
            <a:ln>
              <a:solidFill>
                <a:schemeClr val="bg2">
                  <a:lumMod val="75000"/>
                </a:schemeClr>
              </a:solidFill>
            </a:ln>
            <a:effectLst/>
          </p:spPr>
          <p:txBody>
            <a:bodyPr wrap="none" lIns="45720" tIns="45720" rIns="45720" bIns="45720" anchor="ctr">
              <a:noAutofit/>
            </a:bodyPr>
            <a:lstStyle>
              <a:lvl1pPr defTabSz="457200">
                <a:defRPr sz="3400">
                  <a:solidFill>
                    <a:srgbClr val="000000"/>
                  </a:solidFill>
                  <a:latin typeface="Open Sans Light" charset="0"/>
                  <a:ea typeface="Open Sans Light" charset="0"/>
                  <a:cs typeface="Open Sans Light" charset="0"/>
                  <a:sym typeface="Open Sans Light" charset="0"/>
                </a:defRPr>
              </a:lvl1pPr>
              <a:lvl2pPr marL="742950" indent="-285750" defTabSz="457200">
                <a:defRPr sz="3400">
                  <a:solidFill>
                    <a:srgbClr val="000000"/>
                  </a:solidFill>
                  <a:latin typeface="Open Sans Light" charset="0"/>
                  <a:ea typeface="Open Sans Light" charset="0"/>
                  <a:cs typeface="Open Sans Light" charset="0"/>
                  <a:sym typeface="Open Sans Light" charset="0"/>
                </a:defRPr>
              </a:lvl2pPr>
              <a:lvl3pPr marL="1143000" indent="-228600" defTabSz="457200">
                <a:defRPr sz="3400">
                  <a:solidFill>
                    <a:srgbClr val="000000"/>
                  </a:solidFill>
                  <a:latin typeface="Open Sans Light" charset="0"/>
                  <a:ea typeface="Open Sans Light" charset="0"/>
                  <a:cs typeface="Open Sans Light" charset="0"/>
                  <a:sym typeface="Open Sans Light" charset="0"/>
                </a:defRPr>
              </a:lvl3pPr>
              <a:lvl4pPr marL="1600200" indent="-228600" defTabSz="457200">
                <a:defRPr sz="3400">
                  <a:solidFill>
                    <a:srgbClr val="000000"/>
                  </a:solidFill>
                  <a:latin typeface="Open Sans Light" charset="0"/>
                  <a:ea typeface="Open Sans Light" charset="0"/>
                  <a:cs typeface="Open Sans Light" charset="0"/>
                  <a:sym typeface="Open Sans Light" charset="0"/>
                </a:defRPr>
              </a:lvl4pPr>
              <a:lvl5pPr marL="2057400" indent="-228600" defTabSz="457200">
                <a:defRPr sz="3400">
                  <a:solidFill>
                    <a:srgbClr val="000000"/>
                  </a:solidFill>
                  <a:latin typeface="Open Sans Light" charset="0"/>
                  <a:ea typeface="Open Sans Light" charset="0"/>
                  <a:cs typeface="Open Sans Light" charset="0"/>
                  <a:sym typeface="Open Sans Light" charset="0"/>
                </a:defRPr>
              </a:lvl5pPr>
              <a:lvl6pPr marL="25146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algn="ctr" eaLnBrk="1"/>
              <a:r>
                <a:rPr lang="en-US" altLang="en-US" sz="1200">
                  <a:solidFill>
                    <a:schemeClr val="bg1"/>
                  </a:solidFill>
                  <a:latin typeface="+mn-lt"/>
                  <a:ea typeface="Open Sans" panose="020B0606030504020204" pitchFamily="34" charset="0"/>
                  <a:cs typeface="Open Sans" panose="020B0606030504020204" pitchFamily="34" charset="0"/>
                  <a:sym typeface="Bebas Neue" panose="020B0606020202050201" pitchFamily="34" charset="0"/>
                </a:rPr>
                <a:t>COATINGS</a:t>
              </a:r>
              <a:endParaRPr lang="en-US" altLang="en-US" sz="1100" cap="all">
                <a:solidFill>
                  <a:schemeClr val="bg1"/>
                </a:solidFill>
                <a:latin typeface="+mn-lt"/>
                <a:ea typeface="Open Sans" panose="020B0606030504020204" pitchFamily="34" charset="0"/>
                <a:cs typeface="Open Sans" panose="020B0606030504020204" pitchFamily="34" charset="0"/>
                <a:sym typeface="Bebas Neue" panose="020B0606020202050201" pitchFamily="34" charset="0"/>
              </a:endParaRPr>
            </a:p>
          </p:txBody>
        </p:sp>
        <p:pic>
          <p:nvPicPr>
            <p:cNvPr id="7" name="Picture 6">
              <a:extLst>
                <a:ext uri="{FF2B5EF4-FFF2-40B4-BE49-F238E27FC236}">
                  <a16:creationId xmlns:a16="http://schemas.microsoft.com/office/drawing/2014/main" id="{928A651D-BD67-91EC-E18C-85E7FB7B6501}"/>
                </a:ext>
              </a:extLst>
            </p:cNvPr>
            <p:cNvPicPr>
              <a:picLocks noChangeAspect="1"/>
            </p:cNvPicPr>
            <p:nvPr/>
          </p:nvPicPr>
          <p:blipFill>
            <a:blip r:embed="rId2">
              <a:extLst>
                <a:ext uri="{28A0092B-C50C-407E-A947-70E740481C1C}">
                  <a14:useLocalDpi xmlns:a14="http://schemas.microsoft.com/office/drawing/2010/main" val="0"/>
                </a:ext>
              </a:extLst>
            </a:blip>
            <a:srcRect t="13898" b="13898"/>
            <a:stretch/>
          </p:blipFill>
          <p:spPr>
            <a:xfrm>
              <a:off x="921109" y="1346836"/>
              <a:ext cx="2228545" cy="1072742"/>
            </a:xfrm>
            <a:prstGeom prst="rect">
              <a:avLst/>
            </a:prstGeom>
            <a:ln w="6350">
              <a:solidFill>
                <a:schemeClr val="bg1">
                  <a:lumMod val="50000"/>
                </a:schemeClr>
              </a:solidFill>
            </a:ln>
          </p:spPr>
        </p:pic>
      </p:grpSp>
      <p:grpSp>
        <p:nvGrpSpPr>
          <p:cNvPr id="4" name="Group 3">
            <a:extLst>
              <a:ext uri="{FF2B5EF4-FFF2-40B4-BE49-F238E27FC236}">
                <a16:creationId xmlns:a16="http://schemas.microsoft.com/office/drawing/2014/main" id="{88B0724B-0406-5802-8861-02089EBCD724}"/>
              </a:ext>
            </a:extLst>
          </p:cNvPr>
          <p:cNvGrpSpPr/>
          <p:nvPr/>
        </p:nvGrpSpPr>
        <p:grpSpPr>
          <a:xfrm>
            <a:off x="7668510" y="922602"/>
            <a:ext cx="4023363" cy="2547523"/>
            <a:chOff x="3229646" y="901736"/>
            <a:chExt cx="4023363" cy="2695453"/>
          </a:xfrm>
          <a:effectLst>
            <a:outerShdw blurRad="50800" dist="38100" dir="2700000" algn="tl" rotWithShape="0">
              <a:prstClr val="black">
                <a:alpha val="40000"/>
              </a:prstClr>
            </a:outerShdw>
          </a:effectLst>
        </p:grpSpPr>
        <p:sp>
          <p:nvSpPr>
            <p:cNvPr id="9" name="Rectangle 15">
              <a:extLst>
                <a:ext uri="{FF2B5EF4-FFF2-40B4-BE49-F238E27FC236}">
                  <a16:creationId xmlns:a16="http://schemas.microsoft.com/office/drawing/2014/main" id="{BB31B3C2-AA47-41EB-D53D-F132B73D93A7}"/>
                </a:ext>
              </a:extLst>
            </p:cNvPr>
            <p:cNvSpPr>
              <a:spLocks/>
            </p:cNvSpPr>
            <p:nvPr/>
          </p:nvSpPr>
          <p:spPr bwMode="auto">
            <a:xfrm>
              <a:off x="3229646" y="901736"/>
              <a:ext cx="4023360" cy="290249"/>
            </a:xfrm>
            <a:prstGeom prst="rect">
              <a:avLst/>
            </a:prstGeom>
            <a:solidFill>
              <a:schemeClr val="accent2"/>
            </a:solidFill>
            <a:ln>
              <a:solidFill>
                <a:schemeClr val="bg2">
                  <a:lumMod val="75000"/>
                </a:schemeClr>
              </a:solidFill>
            </a:ln>
            <a:effectLst/>
          </p:spPr>
          <p:txBody>
            <a:bodyPr wrap="none" lIns="45720" tIns="45720" rIns="45720" bIns="45720" anchor="ctr">
              <a:noAutofit/>
            </a:bodyPr>
            <a:lstStyle>
              <a:lvl1pPr defTabSz="457200">
                <a:defRPr sz="3400">
                  <a:solidFill>
                    <a:srgbClr val="000000"/>
                  </a:solidFill>
                  <a:latin typeface="Open Sans Light" charset="0"/>
                  <a:ea typeface="Open Sans Light" charset="0"/>
                  <a:cs typeface="Open Sans Light" charset="0"/>
                  <a:sym typeface="Open Sans Light" charset="0"/>
                </a:defRPr>
              </a:lvl1pPr>
              <a:lvl2pPr marL="742950" indent="-285750" defTabSz="457200">
                <a:defRPr sz="3400">
                  <a:solidFill>
                    <a:srgbClr val="000000"/>
                  </a:solidFill>
                  <a:latin typeface="Open Sans Light" charset="0"/>
                  <a:ea typeface="Open Sans Light" charset="0"/>
                  <a:cs typeface="Open Sans Light" charset="0"/>
                  <a:sym typeface="Open Sans Light" charset="0"/>
                </a:defRPr>
              </a:lvl2pPr>
              <a:lvl3pPr marL="1143000" indent="-228600" defTabSz="457200">
                <a:defRPr sz="3400">
                  <a:solidFill>
                    <a:srgbClr val="000000"/>
                  </a:solidFill>
                  <a:latin typeface="Open Sans Light" charset="0"/>
                  <a:ea typeface="Open Sans Light" charset="0"/>
                  <a:cs typeface="Open Sans Light" charset="0"/>
                  <a:sym typeface="Open Sans Light" charset="0"/>
                </a:defRPr>
              </a:lvl3pPr>
              <a:lvl4pPr marL="1600200" indent="-228600" defTabSz="457200">
                <a:defRPr sz="3400">
                  <a:solidFill>
                    <a:srgbClr val="000000"/>
                  </a:solidFill>
                  <a:latin typeface="Open Sans Light" charset="0"/>
                  <a:ea typeface="Open Sans Light" charset="0"/>
                  <a:cs typeface="Open Sans Light" charset="0"/>
                  <a:sym typeface="Open Sans Light" charset="0"/>
                </a:defRPr>
              </a:lvl4pPr>
              <a:lvl5pPr marL="2057400" indent="-228600" defTabSz="457200">
                <a:defRPr sz="3400">
                  <a:solidFill>
                    <a:srgbClr val="000000"/>
                  </a:solidFill>
                  <a:latin typeface="Open Sans Light" charset="0"/>
                  <a:ea typeface="Open Sans Light" charset="0"/>
                  <a:cs typeface="Open Sans Light" charset="0"/>
                  <a:sym typeface="Open Sans Light" charset="0"/>
                </a:defRPr>
              </a:lvl5pPr>
              <a:lvl6pPr marL="25146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algn="ctr" eaLnBrk="1"/>
              <a:r>
                <a:rPr lang="en-US" altLang="en-US" sz="1400">
                  <a:solidFill>
                    <a:schemeClr val="bg1"/>
                  </a:solidFill>
                  <a:latin typeface="+mn-lt"/>
                  <a:ea typeface="Open Sans" panose="020B0606030504020204" pitchFamily="34" charset="0"/>
                  <a:cs typeface="Open Sans" panose="020B0606030504020204" pitchFamily="34" charset="0"/>
                  <a:sym typeface="Bebas Neue" panose="020B0606020202050201" pitchFamily="34" charset="0"/>
                </a:rPr>
                <a:t>POWDERS AND SOLIDS</a:t>
              </a:r>
              <a:endParaRPr lang="en-US" altLang="en-US" sz="1400" cap="all">
                <a:solidFill>
                  <a:schemeClr val="bg1"/>
                </a:solidFill>
                <a:latin typeface="+mn-lt"/>
                <a:ea typeface="Open Sans" panose="020B0606030504020204" pitchFamily="34" charset="0"/>
                <a:cs typeface="Open Sans" panose="020B0606030504020204" pitchFamily="34" charset="0"/>
                <a:sym typeface="Bebas Neue" panose="020B0606020202050201" pitchFamily="34" charset="0"/>
              </a:endParaRPr>
            </a:p>
          </p:txBody>
        </p:sp>
        <p:sp>
          <p:nvSpPr>
            <p:cNvPr id="11" name="Rectangle 8">
              <a:extLst>
                <a:ext uri="{FF2B5EF4-FFF2-40B4-BE49-F238E27FC236}">
                  <a16:creationId xmlns:a16="http://schemas.microsoft.com/office/drawing/2014/main" id="{48F48393-29B9-2778-A902-1DE8360E1FD7}"/>
                </a:ext>
              </a:extLst>
            </p:cNvPr>
            <p:cNvSpPr>
              <a:spLocks/>
            </p:cNvSpPr>
            <p:nvPr/>
          </p:nvSpPr>
          <p:spPr bwMode="auto">
            <a:xfrm>
              <a:off x="3229649" y="1183307"/>
              <a:ext cx="4023360" cy="2413882"/>
            </a:xfrm>
            <a:prstGeom prst="rect">
              <a:avLst/>
            </a:prstGeom>
            <a:solidFill>
              <a:schemeClr val="bg1"/>
            </a:solidFill>
            <a:ln w="9525">
              <a:solidFill>
                <a:schemeClr val="bg2">
                  <a:lumMod val="75000"/>
                </a:schemeClr>
              </a:solidFill>
              <a:miter lim="0"/>
              <a:headEnd/>
              <a:tailEnd/>
            </a:ln>
            <a:effectLst/>
          </p:spPr>
          <p:txBody>
            <a:bodyPr lIns="182880" tIns="1371600" rIns="91440" bIns="0"/>
            <a:lstStyle/>
            <a:p>
              <a:pPr>
                <a:spcAft>
                  <a:spcPts val="300"/>
                </a:spcAft>
              </a:pPr>
              <a:r>
                <a:rPr lang="en-US" altLang="en-US" sz="1100" dirty="0">
                  <a:ea typeface="Open Sans Extrabold" panose="020B0906030804020204" pitchFamily="34" charset="0"/>
                  <a:cs typeface="Open Sans Extrabold" panose="020B0906030804020204" pitchFamily="34" charset="0"/>
                </a:rPr>
                <a:t>Boron Nitride Powders</a:t>
              </a:r>
            </a:p>
            <a:p>
              <a:pPr>
                <a:spcAft>
                  <a:spcPts val="300"/>
                </a:spcAft>
              </a:pPr>
              <a:r>
                <a:rPr lang="en-US" altLang="en-US" sz="1100" dirty="0">
                  <a:ea typeface="Open Sans Extrabold" panose="020B0906030804020204" pitchFamily="34" charset="0"/>
                  <a:cs typeface="Open Sans Extrabold" panose="020B0906030804020204" pitchFamily="34" charset="0"/>
                </a:rPr>
                <a:t>Spherical Oxide Powders</a:t>
              </a:r>
            </a:p>
            <a:p>
              <a:pPr>
                <a:spcAft>
                  <a:spcPts val="300"/>
                </a:spcAft>
              </a:pPr>
              <a:r>
                <a:rPr lang="en-US" altLang="en-US" sz="1100" dirty="0">
                  <a:ea typeface="Open Sans Extrabold" panose="020B0906030804020204" pitchFamily="34" charset="0"/>
                  <a:cs typeface="Open Sans Extrabold" panose="020B0906030804020204" pitchFamily="34" charset="0"/>
                </a:rPr>
                <a:t>Titanium Diboride Powders</a:t>
              </a:r>
            </a:p>
            <a:p>
              <a:pPr>
                <a:spcAft>
                  <a:spcPts val="300"/>
                </a:spcAft>
              </a:pPr>
              <a:r>
                <a:rPr lang="en-US" sz="1100" dirty="0">
                  <a:ea typeface="Open Sans Extrabold" panose="020B0906030804020204" pitchFamily="34" charset="0"/>
                  <a:cs typeface="Open Sans Extrabold" panose="020B0906030804020204" pitchFamily="34" charset="0"/>
                </a:rPr>
                <a:t>Hot-Pressed Boron Nitride Shapes</a:t>
              </a:r>
              <a:endParaRPr lang="en-US" altLang="en-US" sz="1100" dirty="0">
                <a:ea typeface="Open Sans Extrabold" panose="020B0906030804020204" pitchFamily="34" charset="0"/>
                <a:cs typeface="Open Sans Extrabold" panose="020B0906030804020204" pitchFamily="34" charset="0"/>
              </a:endParaRPr>
            </a:p>
          </p:txBody>
        </p:sp>
        <p:pic>
          <p:nvPicPr>
            <p:cNvPr id="17" name="Picture 16">
              <a:extLst>
                <a:ext uri="{FF2B5EF4-FFF2-40B4-BE49-F238E27FC236}">
                  <a16:creationId xmlns:a16="http://schemas.microsoft.com/office/drawing/2014/main" id="{638D34D8-3634-B8E9-1497-8DE54AB299B1}"/>
                </a:ext>
              </a:extLst>
            </p:cNvPr>
            <p:cNvPicPr>
              <a:picLocks noChangeAspect="1"/>
            </p:cNvPicPr>
            <p:nvPr/>
          </p:nvPicPr>
          <p:blipFill rotWithShape="1">
            <a:blip r:embed="rId3">
              <a:extLst>
                <a:ext uri="{28A0092B-C50C-407E-A947-70E740481C1C}">
                  <a14:useLocalDpi xmlns:a14="http://schemas.microsoft.com/office/drawing/2010/main" val="0"/>
                </a:ext>
              </a:extLst>
            </a:blip>
            <a:srcRect b="52429"/>
            <a:stretch/>
          </p:blipFill>
          <p:spPr>
            <a:xfrm>
              <a:off x="4127052" y="1355757"/>
              <a:ext cx="2228545" cy="1060149"/>
            </a:xfrm>
            <a:prstGeom prst="rect">
              <a:avLst/>
            </a:prstGeom>
            <a:ln w="6350">
              <a:solidFill>
                <a:schemeClr val="bg1">
                  <a:lumMod val="50000"/>
                </a:schemeClr>
              </a:solidFill>
            </a:ln>
          </p:spPr>
        </p:pic>
      </p:grpSp>
      <p:grpSp>
        <p:nvGrpSpPr>
          <p:cNvPr id="21" name="Group 20">
            <a:extLst>
              <a:ext uri="{FF2B5EF4-FFF2-40B4-BE49-F238E27FC236}">
                <a16:creationId xmlns:a16="http://schemas.microsoft.com/office/drawing/2014/main" id="{47A0A127-C59B-98B0-7FD7-6218084D2950}"/>
              </a:ext>
            </a:extLst>
          </p:cNvPr>
          <p:cNvGrpSpPr/>
          <p:nvPr/>
        </p:nvGrpSpPr>
        <p:grpSpPr>
          <a:xfrm>
            <a:off x="3364401" y="3566238"/>
            <a:ext cx="4023360" cy="2554837"/>
            <a:chOff x="3364401" y="3742932"/>
            <a:chExt cx="4023360" cy="2554837"/>
          </a:xfrm>
          <a:effectLst>
            <a:outerShdw blurRad="50800" dist="38100" dir="2700000" algn="tl" rotWithShape="0">
              <a:prstClr val="black">
                <a:alpha val="40000"/>
              </a:prstClr>
            </a:outerShdw>
          </a:effectLst>
        </p:grpSpPr>
        <p:sp>
          <p:nvSpPr>
            <p:cNvPr id="13" name="Rectangle 8">
              <a:extLst>
                <a:ext uri="{FF2B5EF4-FFF2-40B4-BE49-F238E27FC236}">
                  <a16:creationId xmlns:a16="http://schemas.microsoft.com/office/drawing/2014/main" id="{9AAA5E8E-1AF2-68BB-1F15-44E709D9FB44}"/>
                </a:ext>
              </a:extLst>
            </p:cNvPr>
            <p:cNvSpPr>
              <a:spLocks/>
            </p:cNvSpPr>
            <p:nvPr/>
          </p:nvSpPr>
          <p:spPr bwMode="auto">
            <a:xfrm>
              <a:off x="3364401" y="4015409"/>
              <a:ext cx="4023360" cy="2282360"/>
            </a:xfrm>
            <a:prstGeom prst="rect">
              <a:avLst/>
            </a:prstGeom>
            <a:solidFill>
              <a:schemeClr val="bg1"/>
            </a:solidFill>
            <a:ln w="9525">
              <a:solidFill>
                <a:schemeClr val="bg2">
                  <a:lumMod val="75000"/>
                </a:schemeClr>
              </a:solidFill>
              <a:miter lim="0"/>
              <a:headEnd/>
              <a:tailEnd/>
            </a:ln>
            <a:effectLst/>
          </p:spPr>
          <p:txBody>
            <a:bodyPr lIns="182880" tIns="1371600" rIns="91440" bIns="0"/>
            <a:lstStyle/>
            <a:p>
              <a:pPr>
                <a:spcAft>
                  <a:spcPts val="300"/>
                </a:spcAft>
              </a:pPr>
              <a:r>
                <a:rPr lang="en-US" altLang="en-US" sz="1100" dirty="0">
                  <a:ea typeface="Open Sans Extrabold" panose="020B0906030804020204" pitchFamily="34" charset="0"/>
                  <a:cs typeface="Open Sans Extrabold" panose="020B0906030804020204" pitchFamily="34" charset="0"/>
                </a:rPr>
                <a:t>PBN Heaters and Chucks</a:t>
              </a:r>
            </a:p>
            <a:p>
              <a:pPr>
                <a:spcAft>
                  <a:spcPts val="300"/>
                </a:spcAft>
              </a:pPr>
              <a:r>
                <a:rPr lang="en-US" altLang="en-US" sz="1100" dirty="0">
                  <a:ea typeface="Open Sans Extrabold" panose="020B0906030804020204" pitchFamily="34" charset="0"/>
                  <a:cs typeface="Open Sans Extrabold" panose="020B0906030804020204" pitchFamily="34" charset="0"/>
                </a:rPr>
                <a:t>TaC Heaters</a:t>
              </a:r>
            </a:p>
            <a:p>
              <a:pPr>
                <a:spcAft>
                  <a:spcPts val="300"/>
                </a:spcAft>
              </a:pPr>
              <a:r>
                <a:rPr lang="en-US" altLang="en-US" sz="1100" dirty="0">
                  <a:ea typeface="Open Sans Extrabold" panose="020B0906030804020204" pitchFamily="34" charset="0"/>
                  <a:cs typeface="Open Sans Extrabold" panose="020B0906030804020204" pitchFamily="34" charset="0"/>
                </a:rPr>
                <a:t>Thermal Levelers</a:t>
              </a:r>
            </a:p>
            <a:p>
              <a:pPr>
                <a:spcAft>
                  <a:spcPts val="300"/>
                </a:spcAft>
              </a:pPr>
              <a:r>
                <a:rPr lang="en-US" altLang="en-US" sz="1100" dirty="0">
                  <a:ea typeface="Open Sans Extrabold" panose="020B0906030804020204" pitchFamily="34" charset="0"/>
                  <a:cs typeface="Open Sans Extrabold" panose="020B0906030804020204" pitchFamily="34" charset="0"/>
                </a:rPr>
                <a:t>Modules</a:t>
              </a:r>
            </a:p>
          </p:txBody>
        </p:sp>
        <p:sp>
          <p:nvSpPr>
            <p:cNvPr id="14" name="Rectangle 15">
              <a:extLst>
                <a:ext uri="{FF2B5EF4-FFF2-40B4-BE49-F238E27FC236}">
                  <a16:creationId xmlns:a16="http://schemas.microsoft.com/office/drawing/2014/main" id="{6006E5D0-F7B1-43F2-6304-7D877098CEA5}"/>
                </a:ext>
              </a:extLst>
            </p:cNvPr>
            <p:cNvSpPr>
              <a:spLocks/>
            </p:cNvSpPr>
            <p:nvPr/>
          </p:nvSpPr>
          <p:spPr bwMode="auto">
            <a:xfrm>
              <a:off x="3364401" y="3742932"/>
              <a:ext cx="4023360" cy="287187"/>
            </a:xfrm>
            <a:prstGeom prst="rect">
              <a:avLst/>
            </a:prstGeom>
            <a:solidFill>
              <a:schemeClr val="accent2"/>
            </a:solidFill>
            <a:ln>
              <a:solidFill>
                <a:schemeClr val="bg2">
                  <a:lumMod val="75000"/>
                </a:schemeClr>
              </a:solidFill>
            </a:ln>
            <a:effectLst/>
          </p:spPr>
          <p:txBody>
            <a:bodyPr wrap="none" lIns="45720" tIns="45720" rIns="45720" bIns="45720" anchor="ctr">
              <a:noAutofit/>
            </a:bodyPr>
            <a:lstStyle>
              <a:lvl1pPr defTabSz="457200">
                <a:defRPr sz="3400">
                  <a:solidFill>
                    <a:srgbClr val="000000"/>
                  </a:solidFill>
                  <a:latin typeface="Open Sans Light" charset="0"/>
                  <a:ea typeface="Open Sans Light" charset="0"/>
                  <a:cs typeface="Open Sans Light" charset="0"/>
                  <a:sym typeface="Open Sans Light" charset="0"/>
                </a:defRPr>
              </a:lvl1pPr>
              <a:lvl2pPr marL="742950" indent="-285750" defTabSz="457200">
                <a:defRPr sz="3400">
                  <a:solidFill>
                    <a:srgbClr val="000000"/>
                  </a:solidFill>
                  <a:latin typeface="Open Sans Light" charset="0"/>
                  <a:ea typeface="Open Sans Light" charset="0"/>
                  <a:cs typeface="Open Sans Light" charset="0"/>
                  <a:sym typeface="Open Sans Light" charset="0"/>
                </a:defRPr>
              </a:lvl2pPr>
              <a:lvl3pPr marL="1143000" indent="-228600" defTabSz="457200">
                <a:defRPr sz="3400">
                  <a:solidFill>
                    <a:srgbClr val="000000"/>
                  </a:solidFill>
                  <a:latin typeface="Open Sans Light" charset="0"/>
                  <a:ea typeface="Open Sans Light" charset="0"/>
                  <a:cs typeface="Open Sans Light" charset="0"/>
                  <a:sym typeface="Open Sans Light" charset="0"/>
                </a:defRPr>
              </a:lvl3pPr>
              <a:lvl4pPr marL="1600200" indent="-228600" defTabSz="457200">
                <a:defRPr sz="3400">
                  <a:solidFill>
                    <a:srgbClr val="000000"/>
                  </a:solidFill>
                  <a:latin typeface="Open Sans Light" charset="0"/>
                  <a:ea typeface="Open Sans Light" charset="0"/>
                  <a:cs typeface="Open Sans Light" charset="0"/>
                  <a:sym typeface="Open Sans Light" charset="0"/>
                </a:defRPr>
              </a:lvl4pPr>
              <a:lvl5pPr marL="2057400" indent="-228600" defTabSz="457200">
                <a:defRPr sz="3400">
                  <a:solidFill>
                    <a:srgbClr val="000000"/>
                  </a:solidFill>
                  <a:latin typeface="Open Sans Light" charset="0"/>
                  <a:ea typeface="Open Sans Light" charset="0"/>
                  <a:cs typeface="Open Sans Light" charset="0"/>
                  <a:sym typeface="Open Sans Light" charset="0"/>
                </a:defRPr>
              </a:lvl5pPr>
              <a:lvl6pPr marL="25146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algn="ctr" eaLnBrk="1"/>
              <a:r>
                <a:rPr lang="en-US" altLang="en-US" sz="1400" cap="all" dirty="0">
                  <a:solidFill>
                    <a:schemeClr val="bg1"/>
                  </a:solidFill>
                  <a:latin typeface="+mn-lt"/>
                  <a:ea typeface="Open Sans" panose="020B0606030504020204" pitchFamily="34" charset="0"/>
                  <a:cs typeface="Open Sans" panose="020B0606030504020204" pitchFamily="34" charset="0"/>
                  <a:sym typeface="Bebas Neue" panose="020B0606020202050201" pitchFamily="34" charset="0"/>
                </a:rPr>
                <a:t>Heaters, E-Chucks and Modules</a:t>
              </a:r>
            </a:p>
          </p:txBody>
        </p:sp>
        <p:pic>
          <p:nvPicPr>
            <p:cNvPr id="18" name="Picture 17">
              <a:extLst>
                <a:ext uri="{FF2B5EF4-FFF2-40B4-BE49-F238E27FC236}">
                  <a16:creationId xmlns:a16="http://schemas.microsoft.com/office/drawing/2014/main" id="{D6BFB7DA-08A2-81E6-77D7-30DA086C10F6}"/>
                </a:ext>
              </a:extLst>
            </p:cNvPr>
            <p:cNvPicPr>
              <a:picLocks noChangeAspect="1"/>
            </p:cNvPicPr>
            <p:nvPr/>
          </p:nvPicPr>
          <p:blipFill rotWithShape="1">
            <a:blip r:embed="rId4">
              <a:extLst>
                <a:ext uri="{28A0092B-C50C-407E-A947-70E740481C1C}">
                  <a14:useLocalDpi xmlns:a14="http://schemas.microsoft.com/office/drawing/2010/main" val="0"/>
                </a:ext>
              </a:extLst>
            </a:blip>
            <a:srcRect t="5733" b="47133"/>
            <a:stretch/>
          </p:blipFill>
          <p:spPr>
            <a:xfrm>
              <a:off x="4185318" y="4203945"/>
              <a:ext cx="2228545" cy="1057298"/>
            </a:xfrm>
            <a:prstGeom prst="rect">
              <a:avLst/>
            </a:prstGeom>
            <a:ln w="6350">
              <a:solidFill>
                <a:schemeClr val="bg1">
                  <a:lumMod val="50000"/>
                </a:schemeClr>
              </a:solidFill>
            </a:ln>
          </p:spPr>
        </p:pic>
      </p:grpSp>
      <p:grpSp>
        <p:nvGrpSpPr>
          <p:cNvPr id="16" name="Group 15">
            <a:extLst>
              <a:ext uri="{FF2B5EF4-FFF2-40B4-BE49-F238E27FC236}">
                <a16:creationId xmlns:a16="http://schemas.microsoft.com/office/drawing/2014/main" id="{5F57A795-CEC8-F5B4-9574-AE961996B012}"/>
              </a:ext>
            </a:extLst>
          </p:cNvPr>
          <p:cNvGrpSpPr/>
          <p:nvPr/>
        </p:nvGrpSpPr>
        <p:grpSpPr>
          <a:xfrm>
            <a:off x="7668508" y="3564395"/>
            <a:ext cx="4023361" cy="2556680"/>
            <a:chOff x="9175497" y="1017161"/>
            <a:chExt cx="4023361" cy="2556680"/>
          </a:xfrm>
          <a:effectLst>
            <a:outerShdw blurRad="50800" dist="38100" dir="2700000" algn="tl" rotWithShape="0">
              <a:prstClr val="black">
                <a:alpha val="40000"/>
              </a:prstClr>
            </a:outerShdw>
          </a:effectLst>
        </p:grpSpPr>
        <p:sp>
          <p:nvSpPr>
            <p:cNvPr id="12" name="Rectangle 15">
              <a:extLst>
                <a:ext uri="{FF2B5EF4-FFF2-40B4-BE49-F238E27FC236}">
                  <a16:creationId xmlns:a16="http://schemas.microsoft.com/office/drawing/2014/main" id="{6CC0D9EE-CAD6-E569-F2EC-7BFDCF5F0EF8}"/>
                </a:ext>
              </a:extLst>
            </p:cNvPr>
            <p:cNvSpPr>
              <a:spLocks/>
            </p:cNvSpPr>
            <p:nvPr/>
          </p:nvSpPr>
          <p:spPr bwMode="auto">
            <a:xfrm>
              <a:off x="9175497" y="1017161"/>
              <a:ext cx="4023360" cy="274320"/>
            </a:xfrm>
            <a:prstGeom prst="rect">
              <a:avLst/>
            </a:prstGeom>
            <a:solidFill>
              <a:schemeClr val="accent2"/>
            </a:solidFill>
            <a:ln>
              <a:solidFill>
                <a:schemeClr val="bg2">
                  <a:lumMod val="75000"/>
                </a:schemeClr>
              </a:solidFill>
            </a:ln>
            <a:effectLst/>
          </p:spPr>
          <p:txBody>
            <a:bodyPr wrap="none" lIns="45720" tIns="45720" rIns="45720" bIns="45720" anchor="ctr">
              <a:noAutofit/>
            </a:bodyPr>
            <a:lstStyle>
              <a:lvl1pPr defTabSz="457200">
                <a:defRPr sz="3400">
                  <a:solidFill>
                    <a:srgbClr val="000000"/>
                  </a:solidFill>
                  <a:latin typeface="Open Sans Light" charset="0"/>
                  <a:ea typeface="Open Sans Light" charset="0"/>
                  <a:cs typeface="Open Sans Light" charset="0"/>
                  <a:sym typeface="Open Sans Light" charset="0"/>
                </a:defRPr>
              </a:lvl1pPr>
              <a:lvl2pPr marL="742950" indent="-285750" defTabSz="457200">
                <a:defRPr sz="3400">
                  <a:solidFill>
                    <a:srgbClr val="000000"/>
                  </a:solidFill>
                  <a:latin typeface="Open Sans Light" charset="0"/>
                  <a:ea typeface="Open Sans Light" charset="0"/>
                  <a:cs typeface="Open Sans Light" charset="0"/>
                  <a:sym typeface="Open Sans Light" charset="0"/>
                </a:defRPr>
              </a:lvl2pPr>
              <a:lvl3pPr marL="1143000" indent="-228600" defTabSz="457200">
                <a:defRPr sz="3400">
                  <a:solidFill>
                    <a:srgbClr val="000000"/>
                  </a:solidFill>
                  <a:latin typeface="Open Sans Light" charset="0"/>
                  <a:ea typeface="Open Sans Light" charset="0"/>
                  <a:cs typeface="Open Sans Light" charset="0"/>
                  <a:sym typeface="Open Sans Light" charset="0"/>
                </a:defRPr>
              </a:lvl3pPr>
              <a:lvl4pPr marL="1600200" indent="-228600" defTabSz="457200">
                <a:defRPr sz="3400">
                  <a:solidFill>
                    <a:srgbClr val="000000"/>
                  </a:solidFill>
                  <a:latin typeface="Open Sans Light" charset="0"/>
                  <a:ea typeface="Open Sans Light" charset="0"/>
                  <a:cs typeface="Open Sans Light" charset="0"/>
                  <a:sym typeface="Open Sans Light" charset="0"/>
                </a:defRPr>
              </a:lvl4pPr>
              <a:lvl5pPr marL="2057400" indent="-228600" defTabSz="457200">
                <a:defRPr sz="3400">
                  <a:solidFill>
                    <a:srgbClr val="000000"/>
                  </a:solidFill>
                  <a:latin typeface="Open Sans Light" charset="0"/>
                  <a:ea typeface="Open Sans Light" charset="0"/>
                  <a:cs typeface="Open Sans Light" charset="0"/>
                  <a:sym typeface="Open Sans Light" charset="0"/>
                </a:defRPr>
              </a:lvl5pPr>
              <a:lvl6pPr marL="25146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algn="ctr" eaLnBrk="1"/>
              <a:r>
                <a:rPr lang="en-US" altLang="en-US" sz="1200" cap="all" dirty="0">
                  <a:solidFill>
                    <a:schemeClr val="bg1"/>
                  </a:solidFill>
                  <a:latin typeface="+mn-lt"/>
                  <a:ea typeface="Open Sans" panose="020B0606030504020204" pitchFamily="34" charset="0"/>
                  <a:cs typeface="Open Sans" panose="020B0606030504020204" pitchFamily="34" charset="0"/>
                  <a:sym typeface="Bebas Neue" panose="020B0606020202050201" pitchFamily="34" charset="0"/>
                </a:rPr>
                <a:t>High Thermal Conductivity Graphite Products</a:t>
              </a:r>
              <a:endParaRPr lang="en-US" altLang="en-US" sz="1600" cap="all" dirty="0">
                <a:solidFill>
                  <a:schemeClr val="bg1"/>
                </a:solidFill>
                <a:latin typeface="+mn-lt"/>
                <a:ea typeface="Open Sans" panose="020B0606030504020204" pitchFamily="34" charset="0"/>
                <a:cs typeface="Open Sans" panose="020B0606030504020204" pitchFamily="34" charset="0"/>
                <a:sym typeface="Bebas Neue" panose="020B0606020202050201" pitchFamily="34" charset="0"/>
              </a:endParaRPr>
            </a:p>
          </p:txBody>
        </p:sp>
        <p:sp>
          <p:nvSpPr>
            <p:cNvPr id="15" name="Rectangle 8">
              <a:extLst>
                <a:ext uri="{FF2B5EF4-FFF2-40B4-BE49-F238E27FC236}">
                  <a16:creationId xmlns:a16="http://schemas.microsoft.com/office/drawing/2014/main" id="{2DD3B1DA-4046-9AD6-44C1-859D728E0471}"/>
                </a:ext>
              </a:extLst>
            </p:cNvPr>
            <p:cNvSpPr>
              <a:spLocks/>
            </p:cNvSpPr>
            <p:nvPr/>
          </p:nvSpPr>
          <p:spPr bwMode="auto">
            <a:xfrm>
              <a:off x="9175498" y="1291481"/>
              <a:ext cx="4023360" cy="2282360"/>
            </a:xfrm>
            <a:prstGeom prst="rect">
              <a:avLst/>
            </a:prstGeom>
            <a:solidFill>
              <a:schemeClr val="bg1"/>
            </a:solidFill>
            <a:ln w="9525">
              <a:solidFill>
                <a:schemeClr val="bg2">
                  <a:lumMod val="75000"/>
                </a:schemeClr>
              </a:solidFill>
              <a:miter lim="0"/>
              <a:headEnd/>
              <a:tailEnd/>
            </a:ln>
            <a:effectLst/>
          </p:spPr>
          <p:txBody>
            <a:bodyPr lIns="182880" tIns="1371600" rIns="91440" bIns="0"/>
            <a:lstStyle/>
            <a:p>
              <a:pPr>
                <a:spcAft>
                  <a:spcPts val="300"/>
                </a:spcAft>
              </a:pPr>
              <a:r>
                <a:rPr lang="en-US" altLang="en-US" sz="1100" dirty="0">
                  <a:ea typeface="Open Sans Extrabold" panose="020B0906030804020204" pitchFamily="34" charset="0"/>
                  <a:cs typeface="Open Sans Extrabold" panose="020B0906030804020204" pitchFamily="34" charset="0"/>
                </a:rPr>
                <a:t>Thermal Pyrolytic Graphite</a:t>
              </a:r>
            </a:p>
            <a:p>
              <a:pPr>
                <a:spcAft>
                  <a:spcPts val="300"/>
                </a:spcAft>
              </a:pPr>
              <a:r>
                <a:rPr lang="en-US" altLang="en-US" sz="1100" dirty="0">
                  <a:ea typeface="Open Sans Extrabold" panose="020B0906030804020204" pitchFamily="34" charset="0"/>
                  <a:cs typeface="Open Sans Extrabold" panose="020B0906030804020204" pitchFamily="34" charset="0"/>
                </a:rPr>
                <a:t>TC1050</a:t>
              </a:r>
            </a:p>
            <a:p>
              <a:pPr>
                <a:spcAft>
                  <a:spcPts val="300"/>
                </a:spcAft>
              </a:pPr>
              <a:r>
                <a:rPr lang="en-US" altLang="en-US" sz="1100" dirty="0">
                  <a:ea typeface="Open Sans Extrabold" panose="020B0906030804020204" pitchFamily="34" charset="0"/>
                  <a:cs typeface="Open Sans Extrabold" panose="020B0906030804020204" pitchFamily="34" charset="0"/>
                </a:rPr>
                <a:t>TMP-EX</a:t>
              </a:r>
            </a:p>
            <a:p>
              <a:pPr>
                <a:spcAft>
                  <a:spcPts val="300"/>
                </a:spcAft>
              </a:pPr>
              <a:r>
                <a:rPr lang="en-US" altLang="en-US" sz="1100" dirty="0">
                  <a:ea typeface="Open Sans Extrabold" panose="020B0906030804020204" pitchFamily="34" charset="0"/>
                  <a:cs typeface="Open Sans Extrabold" panose="020B0906030804020204" pitchFamily="34" charset="0"/>
                </a:rPr>
                <a:t>TMP-FX</a:t>
              </a:r>
              <a:endParaRPr lang="en-US" altLang="en-US" sz="1200" dirty="0">
                <a:ea typeface="Open Sans Extrabold" panose="020B0906030804020204" pitchFamily="34" charset="0"/>
                <a:cs typeface="Open Sans Extrabold" panose="020B0906030804020204" pitchFamily="34" charset="0"/>
              </a:endParaRPr>
            </a:p>
          </p:txBody>
        </p:sp>
        <p:pic>
          <p:nvPicPr>
            <p:cNvPr id="19" name="Picture 18">
              <a:extLst>
                <a:ext uri="{FF2B5EF4-FFF2-40B4-BE49-F238E27FC236}">
                  <a16:creationId xmlns:a16="http://schemas.microsoft.com/office/drawing/2014/main" id="{39DF83B1-D790-5473-5F09-3C91D9C8DBA0}"/>
                </a:ext>
              </a:extLst>
            </p:cNvPr>
            <p:cNvPicPr>
              <a:picLocks noChangeAspect="1"/>
            </p:cNvPicPr>
            <p:nvPr/>
          </p:nvPicPr>
          <p:blipFill rotWithShape="1">
            <a:blip r:embed="rId5">
              <a:extLst>
                <a:ext uri="{28A0092B-C50C-407E-A947-70E740481C1C}">
                  <a14:useLocalDpi xmlns:a14="http://schemas.microsoft.com/office/drawing/2010/main" val="0"/>
                </a:ext>
              </a:extLst>
            </a:blip>
            <a:srcRect t="29489" b="23378"/>
            <a:stretch/>
          </p:blipFill>
          <p:spPr>
            <a:xfrm>
              <a:off x="10072905" y="1469035"/>
              <a:ext cx="2228545" cy="1050384"/>
            </a:xfrm>
            <a:prstGeom prst="rect">
              <a:avLst/>
            </a:prstGeom>
            <a:ln w="6350">
              <a:solidFill>
                <a:schemeClr val="bg1">
                  <a:lumMod val="50000"/>
                </a:schemeClr>
              </a:solidFill>
            </a:ln>
          </p:spPr>
        </p:pic>
      </p:grpSp>
      <p:sp>
        <p:nvSpPr>
          <p:cNvPr id="6" name="Footer Placeholder 5">
            <a:extLst>
              <a:ext uri="{FF2B5EF4-FFF2-40B4-BE49-F238E27FC236}">
                <a16:creationId xmlns:a16="http://schemas.microsoft.com/office/drawing/2014/main" id="{F6A74CB7-F3FE-93FF-99B6-2F3C348EDFBA}"/>
              </a:ext>
            </a:extLst>
          </p:cNvPr>
          <p:cNvSpPr>
            <a:spLocks noGrp="1"/>
          </p:cNvSpPr>
          <p:nvPr>
            <p:ph type="ftr" sz="quarter" idx="11"/>
          </p:nvPr>
        </p:nvSpPr>
        <p:spPr/>
        <p:txBody>
          <a:bodyPr/>
          <a:lstStyle/>
          <a:p>
            <a:r>
              <a:rPr lang="en-US" dirty="0"/>
              <a:t>© 2025 Momentive Technologies. All rights reserved.</a:t>
            </a:r>
          </a:p>
        </p:txBody>
      </p:sp>
      <p:sp>
        <p:nvSpPr>
          <p:cNvPr id="8" name="Slide Number Placeholder 7">
            <a:extLst>
              <a:ext uri="{FF2B5EF4-FFF2-40B4-BE49-F238E27FC236}">
                <a16:creationId xmlns:a16="http://schemas.microsoft.com/office/drawing/2014/main" id="{11D93365-D6AA-EB04-E634-A03E4FD42234}"/>
              </a:ext>
            </a:extLst>
          </p:cNvPr>
          <p:cNvSpPr>
            <a:spLocks noGrp="1"/>
          </p:cNvSpPr>
          <p:nvPr>
            <p:ph type="sldNum" sz="quarter" idx="4"/>
          </p:nvPr>
        </p:nvSpPr>
        <p:spPr/>
        <p:txBody>
          <a:bodyPr/>
          <a:lstStyle/>
          <a:p>
            <a:fld id="{1C69A1C0-535F-463E-8D92-C7969F53BFF1}" type="slidenum">
              <a:rPr lang="en-US" smtClean="0"/>
              <a:pPr/>
              <a:t>10</a:t>
            </a:fld>
            <a:endParaRPr lang="en-US"/>
          </a:p>
        </p:txBody>
      </p:sp>
      <p:sp>
        <p:nvSpPr>
          <p:cNvPr id="20" name="Rectangle 16">
            <a:extLst>
              <a:ext uri="{FF2B5EF4-FFF2-40B4-BE49-F238E27FC236}">
                <a16:creationId xmlns:a16="http://schemas.microsoft.com/office/drawing/2014/main" id="{E07A8502-9C84-CF25-72C3-7D519CD4830A}"/>
              </a:ext>
            </a:extLst>
          </p:cNvPr>
          <p:cNvSpPr>
            <a:spLocks/>
          </p:cNvSpPr>
          <p:nvPr/>
        </p:nvSpPr>
        <p:spPr bwMode="auto">
          <a:xfrm>
            <a:off x="389999" y="922064"/>
            <a:ext cx="2711163" cy="5199011"/>
          </a:xfrm>
          <a:prstGeom prst="rect">
            <a:avLst/>
          </a:prstGeom>
          <a:solidFill>
            <a:schemeClr val="accent4"/>
          </a:solidFill>
          <a:ln>
            <a:solidFill>
              <a:schemeClr val="bg1"/>
            </a:solidFill>
          </a:ln>
          <a:effectLst>
            <a:outerShdw blurRad="50800" dist="38100" dir="2700000" algn="tl" rotWithShape="0">
              <a:prstClr val="black">
                <a:alpha val="40000"/>
              </a:prstClr>
            </a:outerShdw>
          </a:effectLst>
        </p:spPr>
        <p:txBody>
          <a:bodyPr lIns="182880" tIns="182880" rIns="182880" bIns="182880" anchor="ctr"/>
          <a:lstStyle>
            <a:lvl1pPr>
              <a:defRPr sz="3400">
                <a:solidFill>
                  <a:srgbClr val="000000"/>
                </a:solidFill>
                <a:latin typeface="Open Sans Light" charset="0"/>
                <a:ea typeface="Open Sans Light" charset="0"/>
                <a:cs typeface="Open Sans Light" charset="0"/>
                <a:sym typeface="Open Sans Light" charset="0"/>
              </a:defRPr>
            </a:lvl1pPr>
            <a:lvl2pPr marL="742950" indent="-285750">
              <a:defRPr sz="3400">
                <a:solidFill>
                  <a:srgbClr val="000000"/>
                </a:solidFill>
                <a:latin typeface="Open Sans Light" charset="0"/>
                <a:ea typeface="Open Sans Light" charset="0"/>
                <a:cs typeface="Open Sans Light" charset="0"/>
                <a:sym typeface="Open Sans Light" charset="0"/>
              </a:defRPr>
            </a:lvl2pPr>
            <a:lvl3pPr marL="1143000" indent="-228600">
              <a:defRPr sz="3400">
                <a:solidFill>
                  <a:srgbClr val="000000"/>
                </a:solidFill>
                <a:latin typeface="Open Sans Light" charset="0"/>
                <a:ea typeface="Open Sans Light" charset="0"/>
                <a:cs typeface="Open Sans Light" charset="0"/>
                <a:sym typeface="Open Sans Light" charset="0"/>
              </a:defRPr>
            </a:lvl3pPr>
            <a:lvl4pPr marL="1600200" indent="-228600">
              <a:defRPr sz="3400">
                <a:solidFill>
                  <a:srgbClr val="000000"/>
                </a:solidFill>
                <a:latin typeface="Open Sans Light" charset="0"/>
                <a:ea typeface="Open Sans Light" charset="0"/>
                <a:cs typeface="Open Sans Light" charset="0"/>
                <a:sym typeface="Open Sans Light" charset="0"/>
              </a:defRPr>
            </a:lvl4pPr>
            <a:lvl5pPr marL="2057400" indent="-228600">
              <a:defRPr sz="3400">
                <a:solidFill>
                  <a:srgbClr val="000000"/>
                </a:solidFill>
                <a:latin typeface="Open Sans Light" charset="0"/>
                <a:ea typeface="Open Sans Light" charset="0"/>
                <a:cs typeface="Open Sans Light" charset="0"/>
                <a:sym typeface="Open Sans Light" charset="0"/>
              </a:defRPr>
            </a:lvl5pPr>
            <a:lvl6pPr marL="25146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algn="l" fontAlgn="base">
              <a:lnSpc>
                <a:spcPct val="125000"/>
              </a:lnSpc>
              <a:spcAft>
                <a:spcPts val="1200"/>
              </a:spcAft>
            </a:pPr>
            <a:r>
              <a:rPr lang="en-US" sz="160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Technology is constantly evolving, and there is a continuous demand for the next best thing in terms of performance, strength, and sophistication. </a:t>
            </a:r>
          </a:p>
          <a:p>
            <a:pPr algn="l" fontAlgn="base">
              <a:lnSpc>
                <a:spcPct val="125000"/>
              </a:lnSpc>
              <a:spcAft>
                <a:spcPts val="1200"/>
              </a:spcAft>
            </a:pPr>
            <a:r>
              <a:rPr lang="en-US" sz="160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Momentive Technologies is a global leader in advanced ceramic technology and designs solutions to meet the demands of the semiconductor industry.</a:t>
            </a:r>
            <a:endParaRPr lang="en-US" alt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38250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B6F3CF3-D2F8-03AE-152A-CDA1558E99FC}"/>
              </a:ext>
            </a:extLst>
          </p:cNvPr>
          <p:cNvSpPr>
            <a:spLocks noGrp="1"/>
          </p:cNvSpPr>
          <p:nvPr>
            <p:ph type="ftr" sz="quarter" idx="11"/>
          </p:nvPr>
        </p:nvSpPr>
        <p:spPr/>
        <p:txBody>
          <a:bodyPr/>
          <a:lstStyle/>
          <a:p>
            <a:r>
              <a:rPr lang="en-US" dirty="0"/>
              <a:t>© 2025 Momentive Technologies. All rights reserved.</a:t>
            </a:r>
          </a:p>
        </p:txBody>
      </p:sp>
      <p:sp>
        <p:nvSpPr>
          <p:cNvPr id="8" name="Arrow: Right 7">
            <a:extLst>
              <a:ext uri="{FF2B5EF4-FFF2-40B4-BE49-F238E27FC236}">
                <a16:creationId xmlns:a16="http://schemas.microsoft.com/office/drawing/2014/main" id="{29B4D3C6-6B72-441A-DB8D-DD091247F682}"/>
              </a:ext>
            </a:extLst>
          </p:cNvPr>
          <p:cNvSpPr/>
          <p:nvPr/>
        </p:nvSpPr>
        <p:spPr>
          <a:xfrm>
            <a:off x="9784080" y="3162300"/>
            <a:ext cx="828676" cy="1249582"/>
          </a:xfrm>
          <a:prstGeom prst="rightArrow">
            <a:avLst>
              <a:gd name="adj1" fmla="val 69429"/>
              <a:gd name="adj2" fmla="val 8031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072988F-DBE8-B593-EA3A-D11599BAB05C}"/>
              </a:ext>
            </a:extLst>
          </p:cNvPr>
          <p:cNvSpPr/>
          <p:nvPr/>
        </p:nvSpPr>
        <p:spPr>
          <a:xfrm>
            <a:off x="7918704" y="3352800"/>
            <a:ext cx="1874520" cy="8686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118C1F-1D0B-3EB5-A3FB-77F6D60D910A}"/>
              </a:ext>
            </a:extLst>
          </p:cNvPr>
          <p:cNvSpPr/>
          <p:nvPr/>
        </p:nvSpPr>
        <p:spPr>
          <a:xfrm>
            <a:off x="5980176" y="3352800"/>
            <a:ext cx="1874520" cy="8686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72953F-A948-911B-8A00-12B648E79FC5}"/>
              </a:ext>
            </a:extLst>
          </p:cNvPr>
          <p:cNvSpPr/>
          <p:nvPr/>
        </p:nvSpPr>
        <p:spPr>
          <a:xfrm>
            <a:off x="4050792" y="3352800"/>
            <a:ext cx="1874520" cy="8686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9ED1A8-7D5B-2296-F0EA-6305DA926E7E}"/>
              </a:ext>
            </a:extLst>
          </p:cNvPr>
          <p:cNvSpPr/>
          <p:nvPr/>
        </p:nvSpPr>
        <p:spPr>
          <a:xfrm>
            <a:off x="2121408" y="3352799"/>
            <a:ext cx="1874520" cy="8686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5FFCEE-ECF4-E021-5423-5CC7D375D5F3}"/>
              </a:ext>
            </a:extLst>
          </p:cNvPr>
          <p:cNvSpPr/>
          <p:nvPr/>
        </p:nvSpPr>
        <p:spPr>
          <a:xfrm>
            <a:off x="182880" y="3352798"/>
            <a:ext cx="1874520" cy="8686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Semi Value Chain">
            <a:extLst>
              <a:ext uri="{FF2B5EF4-FFF2-40B4-BE49-F238E27FC236}">
                <a16:creationId xmlns:a16="http://schemas.microsoft.com/office/drawing/2014/main" id="{1FAE9D62-1F16-0B23-7918-6EB53B710FD7}"/>
              </a:ext>
            </a:extLst>
          </p:cNvPr>
          <p:cNvGraphicFramePr>
            <a:graphicFrameLocks noGrp="1"/>
          </p:cNvGraphicFramePr>
          <p:nvPr>
            <p:ph idx="1"/>
          </p:nvPr>
        </p:nvGraphicFramePr>
        <p:xfrm>
          <a:off x="177800" y="923926"/>
          <a:ext cx="9613900" cy="4171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8201E0F9-4319-9DA2-A5E2-7B106D1DFF3B}"/>
              </a:ext>
            </a:extLst>
          </p:cNvPr>
          <p:cNvSpPr>
            <a:spLocks noGrp="1"/>
          </p:cNvSpPr>
          <p:nvPr>
            <p:ph type="title"/>
          </p:nvPr>
        </p:nvSpPr>
        <p:spPr/>
        <p:txBody>
          <a:bodyPr/>
          <a:lstStyle/>
          <a:p>
            <a:r>
              <a:rPr lang="en-US" dirty="0"/>
              <a:t>Silicon Semiconductor </a:t>
            </a:r>
            <a:r>
              <a:rPr lang="en-US"/>
              <a:t>and compound </a:t>
            </a:r>
            <a:r>
              <a:rPr lang="en-US" dirty="0"/>
              <a:t>Semiconductor Processes</a:t>
            </a:r>
          </a:p>
        </p:txBody>
      </p:sp>
      <p:sp>
        <p:nvSpPr>
          <p:cNvPr id="5" name="Slide Number Placeholder 4">
            <a:extLst>
              <a:ext uri="{FF2B5EF4-FFF2-40B4-BE49-F238E27FC236}">
                <a16:creationId xmlns:a16="http://schemas.microsoft.com/office/drawing/2014/main" id="{358B8C38-92CC-BCA0-9D8A-9B7A114A6168}"/>
              </a:ext>
            </a:extLst>
          </p:cNvPr>
          <p:cNvSpPr>
            <a:spLocks noGrp="1"/>
          </p:cNvSpPr>
          <p:nvPr>
            <p:ph type="sldNum" sz="quarter" idx="4"/>
          </p:nvPr>
        </p:nvSpPr>
        <p:spPr/>
        <p:txBody>
          <a:bodyPr/>
          <a:lstStyle/>
          <a:p>
            <a:fld id="{1C69A1C0-535F-463E-8D92-C7969F53BFF1}" type="slidenum">
              <a:rPr lang="en-US" smtClean="0"/>
              <a:pPr/>
              <a:t>11</a:t>
            </a:fld>
            <a:endParaRPr lang="en-US"/>
          </a:p>
        </p:txBody>
      </p:sp>
      <p:pic>
        <p:nvPicPr>
          <p:cNvPr id="15" name="Picture 14" descr="A group of green electronic components&#10;&#10;Description automatically generated">
            <a:extLst>
              <a:ext uri="{FF2B5EF4-FFF2-40B4-BE49-F238E27FC236}">
                <a16:creationId xmlns:a16="http://schemas.microsoft.com/office/drawing/2014/main" id="{A13A5101-919E-C70F-C20A-86DEB86ED8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83774" y="3246213"/>
            <a:ext cx="2009775" cy="1165669"/>
          </a:xfrm>
          <a:prstGeom prst="rect">
            <a:avLst/>
          </a:prstGeom>
          <a:effectLst>
            <a:outerShdw blurRad="76200" dist="63500" dir="2700000" algn="tl" rotWithShape="0">
              <a:prstClr val="black">
                <a:alpha val="70000"/>
              </a:prstClr>
            </a:outerShdw>
          </a:effectLst>
        </p:spPr>
      </p:pic>
      <p:sp>
        <p:nvSpPr>
          <p:cNvPr id="17" name="TextBox 16">
            <a:extLst>
              <a:ext uri="{FF2B5EF4-FFF2-40B4-BE49-F238E27FC236}">
                <a16:creationId xmlns:a16="http://schemas.microsoft.com/office/drawing/2014/main" id="{D233131D-49A2-5942-6E2C-BB4497023874}"/>
              </a:ext>
            </a:extLst>
          </p:cNvPr>
          <p:cNvSpPr txBox="1"/>
          <p:nvPr/>
        </p:nvSpPr>
        <p:spPr>
          <a:xfrm>
            <a:off x="9937749" y="2687444"/>
            <a:ext cx="2076451" cy="590931"/>
          </a:xfrm>
          <a:prstGeom prst="rect">
            <a:avLst/>
          </a:prstGeom>
          <a:noFill/>
        </p:spPr>
        <p:txBody>
          <a:bodyPr wrap="square">
            <a:spAutoFit/>
          </a:bodyPr>
          <a:lstStyle/>
          <a:p>
            <a:pPr marL="0" lvl="0" indent="0" algn="ctr" defTabSz="1066800">
              <a:lnSpc>
                <a:spcPct val="90000"/>
              </a:lnSpc>
              <a:spcBef>
                <a:spcPct val="0"/>
              </a:spcBef>
              <a:spcAft>
                <a:spcPct val="35000"/>
              </a:spcAft>
              <a:buNone/>
            </a:pPr>
            <a:r>
              <a:rPr lang="en-US" sz="1800" b="1" kern="1200">
                <a:solidFill>
                  <a:schemeClr val="tx1"/>
                </a:solidFill>
                <a:latin typeface="Open Sans"/>
                <a:ea typeface="+mn-ea"/>
                <a:cs typeface="+mn-cs"/>
              </a:rPr>
              <a:t>FINAL CIRCUIT BOARD</a:t>
            </a:r>
          </a:p>
        </p:txBody>
      </p:sp>
      <p:pic>
        <p:nvPicPr>
          <p:cNvPr id="22" name="Picture 21" descr="A blue green and blue lines&#10;&#10;Description automatically generated">
            <a:extLst>
              <a:ext uri="{FF2B5EF4-FFF2-40B4-BE49-F238E27FC236}">
                <a16:creationId xmlns:a16="http://schemas.microsoft.com/office/drawing/2014/main" id="{1C85B5F6-DF9D-F809-60FA-02654C7217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3256" y="4119905"/>
            <a:ext cx="910690" cy="1024526"/>
          </a:xfrm>
          <a:prstGeom prst="rect">
            <a:avLst/>
          </a:prstGeom>
        </p:spPr>
      </p:pic>
      <p:sp>
        <p:nvSpPr>
          <p:cNvPr id="25" name="Arrow: Left-Right 24">
            <a:extLst>
              <a:ext uri="{FF2B5EF4-FFF2-40B4-BE49-F238E27FC236}">
                <a16:creationId xmlns:a16="http://schemas.microsoft.com/office/drawing/2014/main" id="{ADCD12D2-DD6A-1076-1CA4-8B5C6E36D08E}"/>
              </a:ext>
            </a:extLst>
          </p:cNvPr>
          <p:cNvSpPr/>
          <p:nvPr/>
        </p:nvSpPr>
        <p:spPr>
          <a:xfrm>
            <a:off x="7014894" y="4483967"/>
            <a:ext cx="1866900" cy="433240"/>
          </a:xfrm>
          <a:prstGeom prst="leftRightArrow">
            <a:avLst/>
          </a:pr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blue green and blue lines&#10;&#10;Description automatically generated">
            <a:extLst>
              <a:ext uri="{FF2B5EF4-FFF2-40B4-BE49-F238E27FC236}">
                <a16:creationId xmlns:a16="http://schemas.microsoft.com/office/drawing/2014/main" id="{A554F211-5C20-C0BA-BB02-DE8AF76B43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4005" y="4131556"/>
            <a:ext cx="910690" cy="1024526"/>
          </a:xfrm>
          <a:prstGeom prst="rect">
            <a:avLst/>
          </a:prstGeom>
        </p:spPr>
      </p:pic>
      <p:pic>
        <p:nvPicPr>
          <p:cNvPr id="27" name="Picture 26" descr="A blue green and blue lines&#10;&#10;Description automatically generated">
            <a:extLst>
              <a:ext uri="{FF2B5EF4-FFF2-40B4-BE49-F238E27FC236}">
                <a16:creationId xmlns:a16="http://schemas.microsoft.com/office/drawing/2014/main" id="{73A5493B-EDE6-2B21-8E78-24619B8238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06236" y="4128027"/>
            <a:ext cx="910690" cy="1024526"/>
          </a:xfrm>
          <a:prstGeom prst="rect">
            <a:avLst/>
          </a:prstGeom>
        </p:spPr>
      </p:pic>
      <p:grpSp>
        <p:nvGrpSpPr>
          <p:cNvPr id="38" name="Group 37">
            <a:extLst>
              <a:ext uri="{FF2B5EF4-FFF2-40B4-BE49-F238E27FC236}">
                <a16:creationId xmlns:a16="http://schemas.microsoft.com/office/drawing/2014/main" id="{DD7771C2-9269-4F49-4A6A-6870D3E31FA9}"/>
              </a:ext>
            </a:extLst>
          </p:cNvPr>
          <p:cNvGrpSpPr/>
          <p:nvPr/>
        </p:nvGrpSpPr>
        <p:grpSpPr>
          <a:xfrm>
            <a:off x="200025" y="5151319"/>
            <a:ext cx="8924925" cy="1495548"/>
            <a:chOff x="200025" y="5198944"/>
            <a:chExt cx="8924925" cy="1495548"/>
          </a:xfrm>
        </p:grpSpPr>
        <p:sp>
          <p:nvSpPr>
            <p:cNvPr id="32" name="TextBox 31">
              <a:extLst>
                <a:ext uri="{FF2B5EF4-FFF2-40B4-BE49-F238E27FC236}">
                  <a16:creationId xmlns:a16="http://schemas.microsoft.com/office/drawing/2014/main" id="{B017F1A0-ABF5-BEE4-4333-79592BCE5F3C}"/>
                </a:ext>
              </a:extLst>
            </p:cNvPr>
            <p:cNvSpPr txBox="1"/>
            <p:nvPr/>
          </p:nvSpPr>
          <p:spPr>
            <a:xfrm>
              <a:off x="200025" y="5199797"/>
              <a:ext cx="1889125" cy="252377"/>
            </a:xfrm>
            <a:prstGeom prst="rect">
              <a:avLst/>
            </a:prstGeom>
            <a:noFill/>
            <a:effectLst/>
          </p:spPr>
          <p:txBody>
            <a:bodyPr wrap="square" rtlCol="0">
              <a:noAutofit/>
            </a:bodyPr>
            <a:lstStyle/>
            <a:p>
              <a:pPr marL="228600" indent="-228600">
                <a:lnSpc>
                  <a:spcPct val="110000"/>
                </a:lnSpc>
                <a:spcAft>
                  <a:spcPts val="600"/>
                </a:spcAft>
                <a:buClr>
                  <a:schemeClr val="accent4"/>
                </a:buClr>
                <a:buSzPct val="120000"/>
                <a:buFont typeface="Webdings" panose="05030102010509060703" pitchFamily="18" charset="2"/>
                <a:buChar char="n"/>
              </a:pPr>
              <a:r>
                <a:rPr lang="en-US" sz="1000">
                  <a:solidFill>
                    <a:schemeClr val="bg2">
                      <a:lumMod val="10000"/>
                    </a:schemeClr>
                  </a:solidFill>
                  <a:sym typeface="Webdings" panose="05030102010509060703" pitchFamily="18" charset="2"/>
                </a:rPr>
                <a:t>Quartz Crucibles</a:t>
              </a:r>
              <a:endParaRPr lang="en-US" sz="1000">
                <a:solidFill>
                  <a:schemeClr val="bg2">
                    <a:lumMod val="10000"/>
                  </a:schemeClr>
                </a:solidFill>
              </a:endParaRPr>
            </a:p>
          </p:txBody>
        </p:sp>
        <p:sp>
          <p:nvSpPr>
            <p:cNvPr id="34" name="TextBox 33">
              <a:extLst>
                <a:ext uri="{FF2B5EF4-FFF2-40B4-BE49-F238E27FC236}">
                  <a16:creationId xmlns:a16="http://schemas.microsoft.com/office/drawing/2014/main" id="{16D49C6A-4FC4-4095-61BE-D26E54751F49}"/>
                </a:ext>
              </a:extLst>
            </p:cNvPr>
            <p:cNvSpPr txBox="1"/>
            <p:nvPr/>
          </p:nvSpPr>
          <p:spPr>
            <a:xfrm>
              <a:off x="200025" y="5451229"/>
              <a:ext cx="1889125" cy="616579"/>
            </a:xfrm>
            <a:prstGeom prst="rect">
              <a:avLst/>
            </a:prstGeom>
            <a:noFill/>
            <a:effectLst/>
          </p:spPr>
          <p:txBody>
            <a:bodyPr wrap="square" rtlCol="0">
              <a:noAutofit/>
            </a:bodyPr>
            <a:lstStyle/>
            <a:p>
              <a:pPr marL="228600" indent="-228600">
                <a:lnSpc>
                  <a:spcPct val="110000"/>
                </a:lnSpc>
                <a:spcAft>
                  <a:spcPts val="200"/>
                </a:spcAft>
                <a:buClr>
                  <a:srgbClr val="94C93F"/>
                </a:buClr>
                <a:buSzPct val="120000"/>
                <a:buFont typeface="Webdings" panose="05030102010509060703" pitchFamily="18" charset="2"/>
                <a:buChar char="n"/>
              </a:pPr>
              <a:r>
                <a:rPr lang="en-US" sz="1000">
                  <a:solidFill>
                    <a:schemeClr val="bg2">
                      <a:lumMod val="10000"/>
                    </a:schemeClr>
                  </a:solidFill>
                  <a:sym typeface="Webdings" panose="05030102010509060703" pitchFamily="18" charset="2"/>
                </a:rPr>
                <a:t>pBN Crucibles</a:t>
              </a:r>
            </a:p>
            <a:p>
              <a:pPr marL="228600" indent="-228600">
                <a:lnSpc>
                  <a:spcPct val="110000"/>
                </a:lnSpc>
                <a:spcAft>
                  <a:spcPts val="200"/>
                </a:spcAft>
                <a:buClr>
                  <a:srgbClr val="94C93F"/>
                </a:buClr>
                <a:buSzPct val="120000"/>
                <a:buFont typeface="Webdings" panose="05030102010509060703" pitchFamily="18" charset="2"/>
                <a:buChar char="n"/>
              </a:pPr>
              <a:r>
                <a:rPr lang="en-US" sz="1000">
                  <a:solidFill>
                    <a:schemeClr val="bg2">
                      <a:lumMod val="10000"/>
                    </a:schemeClr>
                  </a:solidFill>
                  <a:sym typeface="Webdings" panose="05030102010509060703" pitchFamily="18" charset="2"/>
                </a:rPr>
                <a:t>Tantalum Carbide (TaC) Crucibles</a:t>
              </a:r>
              <a:endParaRPr lang="en-US" sz="1000">
                <a:solidFill>
                  <a:schemeClr val="bg2">
                    <a:lumMod val="10000"/>
                  </a:schemeClr>
                </a:solidFill>
              </a:endParaRPr>
            </a:p>
          </p:txBody>
        </p:sp>
        <p:sp>
          <p:nvSpPr>
            <p:cNvPr id="35" name="TextBox 34">
              <a:extLst>
                <a:ext uri="{FF2B5EF4-FFF2-40B4-BE49-F238E27FC236}">
                  <a16:creationId xmlns:a16="http://schemas.microsoft.com/office/drawing/2014/main" id="{0C610BD7-87E6-42AF-5AB0-793A965CB999}"/>
                </a:ext>
              </a:extLst>
            </p:cNvPr>
            <p:cNvSpPr txBox="1"/>
            <p:nvPr/>
          </p:nvSpPr>
          <p:spPr>
            <a:xfrm>
              <a:off x="3997325" y="5199797"/>
              <a:ext cx="1930400" cy="868011"/>
            </a:xfrm>
            <a:prstGeom prst="rect">
              <a:avLst/>
            </a:prstGeom>
            <a:noFill/>
            <a:effectLst/>
          </p:spPr>
          <p:txBody>
            <a:bodyPr wrap="square" rtlCol="0">
              <a:noAutofit/>
            </a:bodyPr>
            <a:lstStyle/>
            <a:p>
              <a:pPr marL="228600" indent="-228600">
                <a:lnSpc>
                  <a:spcPct val="110000"/>
                </a:lnSpc>
                <a:spcAft>
                  <a:spcPts val="200"/>
                </a:spcAft>
                <a:buClr>
                  <a:srgbClr val="94C93F"/>
                </a:buClr>
                <a:buSzPct val="120000"/>
                <a:buFont typeface="Webdings" panose="05030102010509060703" pitchFamily="18" charset="2"/>
                <a:buChar char="n"/>
              </a:pPr>
              <a:r>
                <a:rPr lang="en-US" sz="1000">
                  <a:solidFill>
                    <a:schemeClr val="bg2">
                      <a:lumMod val="10000"/>
                    </a:schemeClr>
                  </a:solidFill>
                  <a:sym typeface="Webdings" panose="05030102010509060703" pitchFamily="18" charset="2"/>
                </a:rPr>
                <a:t>Electrostatic Chucks</a:t>
              </a:r>
            </a:p>
            <a:p>
              <a:pPr marL="228600" indent="-228600">
                <a:lnSpc>
                  <a:spcPct val="110000"/>
                </a:lnSpc>
                <a:spcAft>
                  <a:spcPts val="200"/>
                </a:spcAft>
                <a:buClr>
                  <a:srgbClr val="94C93F"/>
                </a:buClr>
                <a:buSzPct val="120000"/>
                <a:buFont typeface="Webdings" panose="05030102010509060703" pitchFamily="18" charset="2"/>
                <a:buChar char="n"/>
              </a:pPr>
              <a:r>
                <a:rPr lang="en-US" sz="1000">
                  <a:solidFill>
                    <a:schemeClr val="bg2">
                      <a:lumMod val="10000"/>
                    </a:schemeClr>
                  </a:solidFill>
                  <a:sym typeface="Webdings" panose="05030102010509060703" pitchFamily="18" charset="2"/>
                </a:rPr>
                <a:t>pBN Heaters</a:t>
              </a:r>
            </a:p>
            <a:p>
              <a:pPr marL="228600" indent="-228600">
                <a:lnSpc>
                  <a:spcPct val="110000"/>
                </a:lnSpc>
                <a:spcAft>
                  <a:spcPts val="200"/>
                </a:spcAft>
                <a:buClr>
                  <a:srgbClr val="94C93F"/>
                </a:buClr>
                <a:buSzPct val="120000"/>
                <a:buFont typeface="Webdings" panose="05030102010509060703" pitchFamily="18" charset="2"/>
                <a:buChar char="n"/>
              </a:pPr>
              <a:r>
                <a:rPr lang="en-US" sz="1000">
                  <a:solidFill>
                    <a:schemeClr val="bg2">
                      <a:lumMod val="10000"/>
                    </a:schemeClr>
                  </a:solidFill>
                  <a:sym typeface="Webdings" panose="05030102010509060703" pitchFamily="18" charset="2"/>
                </a:rPr>
                <a:t>CMP Pads</a:t>
              </a:r>
            </a:p>
            <a:p>
              <a:pPr marL="228600" indent="-228600">
                <a:lnSpc>
                  <a:spcPct val="110000"/>
                </a:lnSpc>
                <a:spcAft>
                  <a:spcPts val="200"/>
                </a:spcAft>
                <a:buClr>
                  <a:srgbClr val="94C93F"/>
                </a:buClr>
                <a:buSzPct val="120000"/>
                <a:buFont typeface="Webdings" panose="05030102010509060703" pitchFamily="18" charset="2"/>
                <a:buChar char="n"/>
              </a:pPr>
              <a:r>
                <a:rPr lang="en-US" sz="1000">
                  <a:solidFill>
                    <a:schemeClr val="bg2">
                      <a:lumMod val="10000"/>
                    </a:schemeClr>
                  </a:solidFill>
                  <a:sym typeface="Webdings" panose="05030102010509060703" pitchFamily="18" charset="2"/>
                </a:rPr>
                <a:t>ESC/Heater Assemblies</a:t>
              </a:r>
            </a:p>
            <a:p>
              <a:pPr marL="228600" indent="-228600">
                <a:lnSpc>
                  <a:spcPct val="110000"/>
                </a:lnSpc>
                <a:spcAft>
                  <a:spcPts val="200"/>
                </a:spcAft>
                <a:buClr>
                  <a:srgbClr val="94C93F"/>
                </a:buClr>
                <a:buSzPct val="120000"/>
                <a:buFont typeface="Webdings" panose="05030102010509060703" pitchFamily="18" charset="2"/>
                <a:buChar char="n"/>
              </a:pPr>
              <a:endParaRPr lang="en-US" sz="1000">
                <a:solidFill>
                  <a:schemeClr val="bg2">
                    <a:lumMod val="10000"/>
                  </a:schemeClr>
                </a:solidFill>
              </a:endParaRPr>
            </a:p>
          </p:txBody>
        </p:sp>
        <p:sp>
          <p:nvSpPr>
            <p:cNvPr id="36" name="TextBox 35">
              <a:extLst>
                <a:ext uri="{FF2B5EF4-FFF2-40B4-BE49-F238E27FC236}">
                  <a16:creationId xmlns:a16="http://schemas.microsoft.com/office/drawing/2014/main" id="{F337E2E1-15D0-06D3-44CD-F367F6AA814D}"/>
                </a:ext>
              </a:extLst>
            </p:cNvPr>
            <p:cNvSpPr txBox="1"/>
            <p:nvPr/>
          </p:nvSpPr>
          <p:spPr>
            <a:xfrm>
              <a:off x="3997325" y="6052265"/>
              <a:ext cx="1930400" cy="642227"/>
            </a:xfrm>
            <a:prstGeom prst="rect">
              <a:avLst/>
            </a:prstGeom>
            <a:noFill/>
            <a:effectLst/>
          </p:spPr>
          <p:txBody>
            <a:bodyPr wrap="square" rtlCol="0">
              <a:noAutofit/>
            </a:bodyPr>
            <a:lstStyle/>
            <a:p>
              <a:pPr marL="228600" indent="-228600">
                <a:lnSpc>
                  <a:spcPct val="110000"/>
                </a:lnSpc>
                <a:spcAft>
                  <a:spcPts val="200"/>
                </a:spcAft>
                <a:buClr>
                  <a:schemeClr val="accent2"/>
                </a:buClr>
                <a:buSzPct val="120000"/>
                <a:buFont typeface="Webdings" panose="05030102010509060703" pitchFamily="18" charset="2"/>
                <a:buChar char="n"/>
              </a:pPr>
              <a:r>
                <a:rPr lang="en-US" sz="1000">
                  <a:solidFill>
                    <a:schemeClr val="bg2">
                      <a:lumMod val="10000"/>
                    </a:schemeClr>
                  </a:solidFill>
                  <a:sym typeface="Webdings" panose="05030102010509060703" pitchFamily="18" charset="2"/>
                </a:rPr>
                <a:t>Quartz Solids</a:t>
              </a:r>
            </a:p>
            <a:p>
              <a:pPr marL="228600" indent="-228600">
                <a:lnSpc>
                  <a:spcPct val="110000"/>
                </a:lnSpc>
                <a:spcAft>
                  <a:spcPts val="200"/>
                </a:spcAft>
                <a:buClr>
                  <a:schemeClr val="accent2"/>
                </a:buClr>
                <a:buSzPct val="120000"/>
                <a:buFont typeface="Webdings" panose="05030102010509060703" pitchFamily="18" charset="2"/>
                <a:buChar char="n"/>
              </a:pPr>
              <a:r>
                <a:rPr lang="en-US" sz="1000">
                  <a:solidFill>
                    <a:schemeClr val="bg2">
                      <a:lumMod val="10000"/>
                    </a:schemeClr>
                  </a:solidFill>
                  <a:sym typeface="Webdings" panose="05030102010509060703" pitchFamily="18" charset="2"/>
                </a:rPr>
                <a:t>Quartz Rods and Tubes</a:t>
              </a:r>
            </a:p>
            <a:p>
              <a:pPr marL="228600" indent="-228600">
                <a:lnSpc>
                  <a:spcPct val="110000"/>
                </a:lnSpc>
                <a:spcAft>
                  <a:spcPts val="200"/>
                </a:spcAft>
                <a:buClr>
                  <a:schemeClr val="accent2"/>
                </a:buClr>
                <a:buSzPct val="120000"/>
                <a:buFont typeface="Webdings" panose="05030102010509060703" pitchFamily="18" charset="2"/>
                <a:buChar char="n"/>
              </a:pPr>
              <a:endParaRPr lang="en-US" sz="1000">
                <a:solidFill>
                  <a:schemeClr val="bg2">
                    <a:lumMod val="10000"/>
                  </a:schemeClr>
                </a:solidFill>
              </a:endParaRPr>
            </a:p>
          </p:txBody>
        </p:sp>
        <p:sp>
          <p:nvSpPr>
            <p:cNvPr id="37" name="TextBox 36">
              <a:extLst>
                <a:ext uri="{FF2B5EF4-FFF2-40B4-BE49-F238E27FC236}">
                  <a16:creationId xmlns:a16="http://schemas.microsoft.com/office/drawing/2014/main" id="{92017AA8-2687-CC83-2C6E-D6097B7D0E7F}"/>
                </a:ext>
              </a:extLst>
            </p:cNvPr>
            <p:cNvSpPr txBox="1"/>
            <p:nvPr/>
          </p:nvSpPr>
          <p:spPr>
            <a:xfrm>
              <a:off x="7014894" y="5198944"/>
              <a:ext cx="2110056" cy="1201355"/>
            </a:xfrm>
            <a:prstGeom prst="rect">
              <a:avLst/>
            </a:prstGeom>
            <a:noFill/>
            <a:effectLst/>
          </p:spPr>
          <p:txBody>
            <a:bodyPr wrap="square" rtlCol="0">
              <a:noAutofit/>
            </a:bodyPr>
            <a:lstStyle/>
            <a:p>
              <a:pPr marL="228600" indent="-228600">
                <a:lnSpc>
                  <a:spcPct val="110000"/>
                </a:lnSpc>
                <a:spcAft>
                  <a:spcPts val="200"/>
                </a:spcAft>
                <a:buClr>
                  <a:srgbClr val="94C93F"/>
                </a:buClr>
                <a:buSzPct val="120000"/>
                <a:buFont typeface="Webdings" panose="05030102010509060703" pitchFamily="18" charset="2"/>
                <a:buChar char="n"/>
              </a:pPr>
              <a:r>
                <a:rPr lang="en-US" sz="1000">
                  <a:solidFill>
                    <a:schemeClr val="bg2">
                      <a:lumMod val="10000"/>
                    </a:schemeClr>
                  </a:solidFill>
                  <a:sym typeface="Webdings" panose="05030102010509060703" pitchFamily="18" charset="2"/>
                </a:rPr>
                <a:t>Chip-level Heatsinks</a:t>
              </a:r>
            </a:p>
            <a:p>
              <a:pPr marL="228600" indent="-228600">
                <a:lnSpc>
                  <a:spcPct val="110000"/>
                </a:lnSpc>
                <a:spcAft>
                  <a:spcPts val="200"/>
                </a:spcAft>
                <a:buClr>
                  <a:srgbClr val="94C93F"/>
                </a:buClr>
                <a:buSzPct val="120000"/>
                <a:buFont typeface="Webdings" panose="05030102010509060703" pitchFamily="18" charset="2"/>
                <a:buChar char="n"/>
              </a:pPr>
              <a:r>
                <a:rPr lang="en-US" sz="1000">
                  <a:solidFill>
                    <a:schemeClr val="bg2">
                      <a:lumMod val="10000"/>
                    </a:schemeClr>
                  </a:solidFill>
                  <a:sym typeface="Webdings" panose="05030102010509060703" pitchFamily="18" charset="2"/>
                </a:rPr>
                <a:t>Board-level Heat Spreaders</a:t>
              </a:r>
            </a:p>
            <a:p>
              <a:pPr marL="228600" indent="-228600">
                <a:lnSpc>
                  <a:spcPct val="110000"/>
                </a:lnSpc>
                <a:spcAft>
                  <a:spcPts val="200"/>
                </a:spcAft>
                <a:buClr>
                  <a:srgbClr val="94C93F"/>
                </a:buClr>
                <a:buSzPct val="120000"/>
                <a:buFont typeface="Webdings" panose="05030102010509060703" pitchFamily="18" charset="2"/>
                <a:buChar char="n"/>
              </a:pPr>
              <a:r>
                <a:rPr lang="en-US" sz="1000">
                  <a:solidFill>
                    <a:schemeClr val="bg2">
                      <a:lumMod val="10000"/>
                    </a:schemeClr>
                  </a:solidFill>
                  <a:sym typeface="Webdings" panose="05030102010509060703" pitchFamily="18" charset="2"/>
                </a:rPr>
                <a:t>TIM Greases and Adhesives</a:t>
              </a:r>
            </a:p>
            <a:p>
              <a:pPr marL="228600" indent="-228600">
                <a:lnSpc>
                  <a:spcPct val="110000"/>
                </a:lnSpc>
                <a:spcAft>
                  <a:spcPts val="200"/>
                </a:spcAft>
                <a:buClr>
                  <a:srgbClr val="94C93F"/>
                </a:buClr>
                <a:buSzPct val="120000"/>
                <a:buFont typeface="Webdings" panose="05030102010509060703" pitchFamily="18" charset="2"/>
                <a:buChar char="n"/>
              </a:pPr>
              <a:r>
                <a:rPr lang="en-US" sz="1000">
                  <a:solidFill>
                    <a:schemeClr val="bg2">
                      <a:lumMod val="10000"/>
                    </a:schemeClr>
                  </a:solidFill>
                  <a:sym typeface="Webdings" panose="05030102010509060703" pitchFamily="18" charset="2"/>
                </a:rPr>
                <a:t>Printed and Flexible Circuit Boards</a:t>
              </a:r>
            </a:p>
            <a:p>
              <a:pPr marL="228600" indent="-228600">
                <a:lnSpc>
                  <a:spcPct val="110000"/>
                </a:lnSpc>
                <a:spcAft>
                  <a:spcPts val="200"/>
                </a:spcAft>
                <a:buClr>
                  <a:srgbClr val="94C93F"/>
                </a:buClr>
                <a:buSzPct val="120000"/>
                <a:buFont typeface="Webdings" panose="05030102010509060703" pitchFamily="18" charset="2"/>
                <a:buChar char="n"/>
              </a:pPr>
              <a:endParaRPr lang="en-US" sz="1000">
                <a:solidFill>
                  <a:schemeClr val="bg2">
                    <a:lumMod val="10000"/>
                  </a:schemeClr>
                </a:solidFill>
              </a:endParaRPr>
            </a:p>
          </p:txBody>
        </p:sp>
      </p:grpSp>
      <p:graphicFrame>
        <p:nvGraphicFramePr>
          <p:cNvPr id="39" name="Table 38">
            <a:extLst>
              <a:ext uri="{FF2B5EF4-FFF2-40B4-BE49-F238E27FC236}">
                <a16:creationId xmlns:a16="http://schemas.microsoft.com/office/drawing/2014/main" id="{2E310716-4EF1-61B7-5FB3-05DE54C21C83}"/>
              </a:ext>
            </a:extLst>
          </p:cNvPr>
          <p:cNvGraphicFramePr>
            <a:graphicFrameLocks noGrp="1"/>
          </p:cNvGraphicFramePr>
          <p:nvPr>
            <p:extLst>
              <p:ext uri="{D42A27DB-BD31-4B8C-83A1-F6EECF244321}">
                <p14:modId xmlns:p14="http://schemas.microsoft.com/office/powerpoint/2010/main" val="3747725690"/>
              </p:ext>
            </p:extLst>
          </p:nvPr>
        </p:nvGraphicFramePr>
        <p:xfrm>
          <a:off x="7217694" y="6423162"/>
          <a:ext cx="2720055" cy="370840"/>
        </p:xfrm>
        <a:graphic>
          <a:graphicData uri="http://schemas.openxmlformats.org/drawingml/2006/table">
            <a:tbl>
              <a:tblPr firstRow="1" bandRow="1">
                <a:tableStyleId>{5C22544A-7EE6-4342-B048-85BDC9FD1C3A}</a:tableStyleId>
              </a:tblPr>
              <a:tblGrid>
                <a:gridCol w="906685">
                  <a:extLst>
                    <a:ext uri="{9D8B030D-6E8A-4147-A177-3AD203B41FA5}">
                      <a16:colId xmlns:a16="http://schemas.microsoft.com/office/drawing/2014/main" val="3976297366"/>
                    </a:ext>
                  </a:extLst>
                </a:gridCol>
                <a:gridCol w="906685">
                  <a:extLst>
                    <a:ext uri="{9D8B030D-6E8A-4147-A177-3AD203B41FA5}">
                      <a16:colId xmlns:a16="http://schemas.microsoft.com/office/drawing/2014/main" val="659367293"/>
                    </a:ext>
                  </a:extLst>
                </a:gridCol>
                <a:gridCol w="906685">
                  <a:extLst>
                    <a:ext uri="{9D8B030D-6E8A-4147-A177-3AD203B41FA5}">
                      <a16:colId xmlns:a16="http://schemas.microsoft.com/office/drawing/2014/main" val="353375578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a:solidFill>
                            <a:schemeClr val="accent4"/>
                          </a:solidFill>
                          <a:sym typeface="Webdings" panose="05030102010509060703" pitchFamily="18" charset="2"/>
                        </a:rPr>
                        <a:t> </a:t>
                      </a:r>
                      <a:r>
                        <a:rPr lang="en-US" sz="1000" b="0">
                          <a:solidFill>
                            <a:schemeClr val="bg2">
                              <a:lumMod val="10000"/>
                            </a:schemeClr>
                          </a:solidFill>
                          <a:sym typeface="Webdings" panose="05030102010509060703" pitchFamily="18" charset="2"/>
                        </a:rPr>
                        <a:t>Crucibles</a:t>
                      </a:r>
                      <a:endParaRPr lang="en-US" sz="1000" b="0">
                        <a:solidFill>
                          <a:schemeClr val="bg2">
                            <a:lumMod val="10000"/>
                          </a:schemeClr>
                        </a:solidFill>
                      </a:endParaRPr>
                    </a:p>
                  </a:txBody>
                  <a:tcPr>
                    <a:solidFill>
                      <a:schemeClr val="bg1"/>
                    </a:solidFill>
                  </a:tcPr>
                </a:tc>
                <a:tc>
                  <a:txBody>
                    <a:bodyPr/>
                    <a:lstStyle/>
                    <a:p>
                      <a:r>
                        <a:rPr lang="en-US" sz="1000" b="0">
                          <a:solidFill>
                            <a:schemeClr val="accent2"/>
                          </a:solidFill>
                          <a:sym typeface="Webdings" panose="05030102010509060703" pitchFamily="18" charset="2"/>
                        </a:rPr>
                        <a:t> </a:t>
                      </a:r>
                      <a:r>
                        <a:rPr lang="en-US" sz="1000" b="0">
                          <a:solidFill>
                            <a:schemeClr val="bg2">
                              <a:lumMod val="10000"/>
                            </a:schemeClr>
                          </a:solidFill>
                          <a:sym typeface="Webdings" panose="05030102010509060703" pitchFamily="18" charset="2"/>
                        </a:rPr>
                        <a:t>Quartz</a:t>
                      </a:r>
                      <a:endParaRPr lang="en-US" sz="1000" b="0">
                        <a:solidFill>
                          <a:schemeClr val="bg2">
                            <a:lumMod val="10000"/>
                          </a:schemeClr>
                        </a:solidFill>
                      </a:endParaRPr>
                    </a:p>
                  </a:txBody>
                  <a:tcPr>
                    <a:solidFill>
                      <a:schemeClr val="bg1"/>
                    </a:solidFill>
                  </a:tcPr>
                </a:tc>
                <a:tc>
                  <a:txBody>
                    <a:bodyPr/>
                    <a:lstStyle/>
                    <a:p>
                      <a:r>
                        <a:rPr lang="en-US" sz="1000" b="0" dirty="0">
                          <a:solidFill>
                            <a:srgbClr val="94C93F"/>
                          </a:solidFill>
                          <a:sym typeface="Webdings" panose="05030102010509060703" pitchFamily="18" charset="2"/>
                        </a:rPr>
                        <a:t></a:t>
                      </a:r>
                      <a:r>
                        <a:rPr lang="en-US" sz="1000" b="0" dirty="0">
                          <a:solidFill>
                            <a:schemeClr val="accent4"/>
                          </a:solidFill>
                          <a:sym typeface="Webdings" panose="05030102010509060703" pitchFamily="18" charset="2"/>
                        </a:rPr>
                        <a:t> </a:t>
                      </a:r>
                      <a:r>
                        <a:rPr lang="en-US" sz="1000" b="0" dirty="0">
                          <a:solidFill>
                            <a:schemeClr val="bg2">
                              <a:lumMod val="10000"/>
                            </a:schemeClr>
                          </a:solidFill>
                        </a:rPr>
                        <a:t>Ceramics</a:t>
                      </a:r>
                    </a:p>
                  </a:txBody>
                  <a:tcPr>
                    <a:solidFill>
                      <a:schemeClr val="bg1"/>
                    </a:solidFill>
                  </a:tcPr>
                </a:tc>
                <a:extLst>
                  <a:ext uri="{0D108BD9-81ED-4DB2-BD59-A6C34878D82A}">
                    <a16:rowId xmlns:a16="http://schemas.microsoft.com/office/drawing/2014/main" val="1252384932"/>
                  </a:ext>
                </a:extLst>
              </a:tr>
            </a:tbl>
          </a:graphicData>
        </a:graphic>
      </p:graphicFrame>
    </p:spTree>
    <p:extLst>
      <p:ext uri="{BB962C8B-B14F-4D97-AF65-F5344CB8AC3E}">
        <p14:creationId xmlns:p14="http://schemas.microsoft.com/office/powerpoint/2010/main" val="12733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World Map">
            <a:extLst>
              <a:ext uri="{FF2B5EF4-FFF2-40B4-BE49-F238E27FC236}">
                <a16:creationId xmlns:a16="http://schemas.microsoft.com/office/drawing/2014/main" id="{D7D72722-90AB-C861-701B-69760AFA3E1F}"/>
              </a:ext>
            </a:extLst>
          </p:cNvPr>
          <p:cNvPicPr/>
          <p:nvPr/>
        </p:nvPicPr>
        <p:blipFill>
          <a:blip r:embed="rId2">
            <a:alphaModFix amt="35000"/>
            <a:extLst>
              <a:ext uri="{28A0092B-C50C-407E-A947-70E740481C1C}">
                <a14:useLocalDpi xmlns:a14="http://schemas.microsoft.com/office/drawing/2010/main" val="0"/>
              </a:ext>
            </a:extLst>
          </a:blip>
          <a:srcRect l="1746" r="1746"/>
          <a:stretch/>
        </p:blipFill>
        <p:spPr>
          <a:xfrm>
            <a:off x="120554" y="664439"/>
            <a:ext cx="11913279" cy="6172200"/>
          </a:xfrm>
          <a:prstGeom prst="rect">
            <a:avLst/>
          </a:prstGeom>
          <a:ln>
            <a:noFill/>
          </a:ln>
        </p:spPr>
      </p:pic>
      <p:sp>
        <p:nvSpPr>
          <p:cNvPr id="2" name="Title 1">
            <a:extLst>
              <a:ext uri="{FF2B5EF4-FFF2-40B4-BE49-F238E27FC236}">
                <a16:creationId xmlns:a16="http://schemas.microsoft.com/office/drawing/2014/main" id="{652A6E01-2CA3-2B4F-A371-7F8872C72FD3}"/>
              </a:ext>
            </a:extLst>
          </p:cNvPr>
          <p:cNvSpPr>
            <a:spLocks noGrp="1"/>
          </p:cNvSpPr>
          <p:nvPr>
            <p:ph type="title"/>
          </p:nvPr>
        </p:nvSpPr>
        <p:spPr/>
        <p:txBody>
          <a:bodyPr>
            <a:normAutofit/>
          </a:bodyPr>
          <a:lstStyle/>
          <a:p>
            <a:r>
              <a:rPr lang="en-US" sz="2000" cap="all">
                <a:latin typeface="+mn-lt"/>
              </a:rPr>
              <a:t>Experienced Leadership Team</a:t>
            </a:r>
            <a:endParaRPr lang="en-US"/>
          </a:p>
        </p:txBody>
      </p:sp>
      <p:grpSp>
        <p:nvGrpSpPr>
          <p:cNvPr id="5" name="Group 4">
            <a:extLst>
              <a:ext uri="{FF2B5EF4-FFF2-40B4-BE49-F238E27FC236}">
                <a16:creationId xmlns:a16="http://schemas.microsoft.com/office/drawing/2014/main" id="{8C4F17A0-7399-0279-2713-A160F8F96046}"/>
              </a:ext>
            </a:extLst>
          </p:cNvPr>
          <p:cNvGrpSpPr/>
          <p:nvPr/>
        </p:nvGrpSpPr>
        <p:grpSpPr>
          <a:xfrm>
            <a:off x="1116425" y="2031317"/>
            <a:ext cx="8827006" cy="730512"/>
            <a:chOff x="993180" y="1805430"/>
            <a:chExt cx="10267935" cy="849762"/>
          </a:xfrm>
        </p:grpSpPr>
        <p:cxnSp>
          <p:nvCxnSpPr>
            <p:cNvPr id="6" name="Straight Connector 5">
              <a:extLst>
                <a:ext uri="{FF2B5EF4-FFF2-40B4-BE49-F238E27FC236}">
                  <a16:creationId xmlns:a16="http://schemas.microsoft.com/office/drawing/2014/main" id="{24480EC3-3A6C-3837-A0D3-518926B8DF60}"/>
                </a:ext>
              </a:extLst>
            </p:cNvPr>
            <p:cNvCxnSpPr>
              <a:cxnSpLocks/>
              <a:endCxn id="68" idx="6"/>
            </p:cNvCxnSpPr>
            <p:nvPr/>
          </p:nvCxnSpPr>
          <p:spPr>
            <a:xfrm>
              <a:off x="993180" y="2368544"/>
              <a:ext cx="10267935" cy="162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C1C75AB-D6B7-9D3F-5F69-53F01AC9ECB8}"/>
                </a:ext>
              </a:extLst>
            </p:cNvPr>
            <p:cNvCxnSpPr>
              <a:cxnSpLocks/>
            </p:cNvCxnSpPr>
            <p:nvPr/>
          </p:nvCxnSpPr>
          <p:spPr>
            <a:xfrm>
              <a:off x="6080030" y="1805430"/>
              <a:ext cx="7406" cy="563114"/>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1E86BAB-18BA-ED39-D50D-5F0E517F04E6}"/>
                </a:ext>
              </a:extLst>
            </p:cNvPr>
            <p:cNvCxnSpPr>
              <a:cxnSpLocks/>
            </p:cNvCxnSpPr>
            <p:nvPr/>
          </p:nvCxnSpPr>
          <p:spPr>
            <a:xfrm>
              <a:off x="9337603" y="2361401"/>
              <a:ext cx="0" cy="27473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6B2429D-1C08-D943-AEAB-A6946EF2F5B2}"/>
                </a:ext>
              </a:extLst>
            </p:cNvPr>
            <p:cNvCxnSpPr>
              <a:cxnSpLocks/>
            </p:cNvCxnSpPr>
            <p:nvPr/>
          </p:nvCxnSpPr>
          <p:spPr>
            <a:xfrm>
              <a:off x="11224994" y="2361401"/>
              <a:ext cx="0" cy="27473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2F0F5B-37D7-091B-4B3C-04C24D1930EC}"/>
                </a:ext>
              </a:extLst>
            </p:cNvPr>
            <p:cNvCxnSpPr>
              <a:cxnSpLocks/>
            </p:cNvCxnSpPr>
            <p:nvPr/>
          </p:nvCxnSpPr>
          <p:spPr>
            <a:xfrm>
              <a:off x="4791194" y="2361401"/>
              <a:ext cx="0" cy="27473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831ECF-CBA1-6306-4DD9-5FC7FD13CE22}"/>
                </a:ext>
              </a:extLst>
            </p:cNvPr>
            <p:cNvCxnSpPr>
              <a:cxnSpLocks/>
            </p:cNvCxnSpPr>
            <p:nvPr/>
          </p:nvCxnSpPr>
          <p:spPr>
            <a:xfrm>
              <a:off x="2856842" y="2387596"/>
              <a:ext cx="0" cy="26759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BD55278-E7E2-90C0-C386-FB1A40056CEF}"/>
                </a:ext>
              </a:extLst>
            </p:cNvPr>
            <p:cNvCxnSpPr>
              <a:cxnSpLocks/>
            </p:cNvCxnSpPr>
            <p:nvPr/>
          </p:nvCxnSpPr>
          <p:spPr>
            <a:xfrm>
              <a:off x="993180" y="2361401"/>
              <a:ext cx="0" cy="27473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4" name="Straight Connector 13">
            <a:extLst>
              <a:ext uri="{FF2B5EF4-FFF2-40B4-BE49-F238E27FC236}">
                <a16:creationId xmlns:a16="http://schemas.microsoft.com/office/drawing/2014/main" id="{A5841440-3207-8DA6-DBED-D4C48E193340}"/>
              </a:ext>
            </a:extLst>
          </p:cNvPr>
          <p:cNvCxnSpPr>
            <a:cxnSpLocks/>
            <a:endCxn id="64" idx="0"/>
          </p:cNvCxnSpPr>
          <p:nvPr/>
        </p:nvCxnSpPr>
        <p:spPr>
          <a:xfrm>
            <a:off x="5497308" y="2509268"/>
            <a:ext cx="4514" cy="1750437"/>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44767ACC-B010-4DE5-2FA3-E7106D89C33C}"/>
              </a:ext>
            </a:extLst>
          </p:cNvPr>
          <p:cNvGrpSpPr/>
          <p:nvPr/>
        </p:nvGrpSpPr>
        <p:grpSpPr>
          <a:xfrm>
            <a:off x="626124" y="3630036"/>
            <a:ext cx="1021433" cy="381596"/>
            <a:chOff x="391971" y="3657012"/>
            <a:chExt cx="1188174" cy="443888"/>
          </a:xfrm>
        </p:grpSpPr>
        <p:sp>
          <p:nvSpPr>
            <p:cNvPr id="16" name="TextBox 15">
              <a:extLst>
                <a:ext uri="{FF2B5EF4-FFF2-40B4-BE49-F238E27FC236}">
                  <a16:creationId xmlns:a16="http://schemas.microsoft.com/office/drawing/2014/main" id="{7741B292-F8C0-A44E-4077-EE4D4D559DE9}"/>
                </a:ext>
              </a:extLst>
            </p:cNvPr>
            <p:cNvSpPr txBox="1"/>
            <p:nvPr/>
          </p:nvSpPr>
          <p:spPr>
            <a:xfrm>
              <a:off x="391971" y="3657012"/>
              <a:ext cx="1188174" cy="286414"/>
            </a:xfrm>
            <a:prstGeom prst="rect">
              <a:avLst/>
            </a:prstGeom>
            <a:noFill/>
          </p:spPr>
          <p:txBody>
            <a:bodyPr wrap="none" rtlCol="0">
              <a:spAutoFit/>
            </a:bodyPr>
            <a:lstStyle/>
            <a:p>
              <a:pPr algn="ctr"/>
              <a:r>
                <a:rPr lang="en-GB" sz="1000" b="1" dirty="0"/>
                <a:t>BRETT BUFFA</a:t>
              </a:r>
            </a:p>
          </p:txBody>
        </p:sp>
        <p:sp>
          <p:nvSpPr>
            <p:cNvPr id="17" name="Rectangle 16">
              <a:extLst>
                <a:ext uri="{FF2B5EF4-FFF2-40B4-BE49-F238E27FC236}">
                  <a16:creationId xmlns:a16="http://schemas.microsoft.com/office/drawing/2014/main" id="{972D1090-A12F-9ABB-6672-6003BA881A4E}"/>
                </a:ext>
              </a:extLst>
            </p:cNvPr>
            <p:cNvSpPr/>
            <p:nvPr/>
          </p:nvSpPr>
          <p:spPr>
            <a:xfrm>
              <a:off x="418512" y="3850287"/>
              <a:ext cx="1135092" cy="250613"/>
            </a:xfrm>
            <a:prstGeom prst="rect">
              <a:avLst/>
            </a:prstGeom>
          </p:spPr>
          <p:txBody>
            <a:bodyPr wrap="square">
              <a:spAutoFit/>
            </a:bodyPr>
            <a:lstStyle/>
            <a:p>
              <a:pPr algn="ctr"/>
              <a:r>
                <a:rPr lang="en-IN" sz="800" dirty="0"/>
                <a:t>Sr. VP, Quartz</a:t>
              </a:r>
              <a:endParaRPr lang="en-GB" sz="800" dirty="0"/>
            </a:p>
          </p:txBody>
        </p:sp>
      </p:grpSp>
      <p:pic>
        <p:nvPicPr>
          <p:cNvPr id="18" name="Picture Placeholder 14">
            <a:extLst>
              <a:ext uri="{FF2B5EF4-FFF2-40B4-BE49-F238E27FC236}">
                <a16:creationId xmlns:a16="http://schemas.microsoft.com/office/drawing/2014/main" id="{CF77BD7F-ADB3-79AE-6E80-3DB76C53E470}"/>
              </a:ext>
            </a:extLst>
          </p:cNvPr>
          <p:cNvPicPr>
            <a:picLocks noChangeAspect="1"/>
          </p:cNvPicPr>
          <p:nvPr/>
        </p:nvPicPr>
        <p:blipFill rotWithShape="1">
          <a:blip r:embed="rId3">
            <a:extLst>
              <a:ext uri="{28A0092B-C50C-407E-A947-70E740481C1C}">
                <a14:useLocalDpi xmlns:a14="http://schemas.microsoft.com/office/drawing/2010/main" val="0"/>
              </a:ext>
            </a:extLst>
          </a:blip>
          <a:srcRect l="4772" t="10118" r="12465" b="34707"/>
          <a:stretch/>
        </p:blipFill>
        <p:spPr>
          <a:xfrm>
            <a:off x="5081704" y="1211121"/>
            <a:ext cx="820198" cy="820197"/>
          </a:xfrm>
          <a:prstGeom prst="roundRect">
            <a:avLst>
              <a:gd name="adj" fmla="val 0"/>
            </a:avLst>
          </a:prstGeom>
          <a:ln w="19050">
            <a:solidFill>
              <a:schemeClr val="bg1"/>
            </a:solidFill>
          </a:ln>
          <a:effectLst>
            <a:outerShdw blurRad="50800" dist="38100" dir="2700000" algn="tl" rotWithShape="0">
              <a:prstClr val="black">
                <a:alpha val="40000"/>
              </a:prstClr>
            </a:outerShdw>
          </a:effectLst>
        </p:spPr>
      </p:pic>
      <p:pic>
        <p:nvPicPr>
          <p:cNvPr id="19" name="Picture Placeholder 20">
            <a:extLst>
              <a:ext uri="{FF2B5EF4-FFF2-40B4-BE49-F238E27FC236}">
                <a16:creationId xmlns:a16="http://schemas.microsoft.com/office/drawing/2014/main" id="{B66C3F10-8D60-8954-9AE5-2111DF06C5B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72654" y="2751350"/>
            <a:ext cx="820197" cy="820197"/>
          </a:xfrm>
          <a:prstGeom prst="roundRect">
            <a:avLst>
              <a:gd name="adj" fmla="val 0"/>
            </a:avLst>
          </a:prstGeom>
          <a:ln w="19050">
            <a:solidFill>
              <a:schemeClr val="bg1"/>
            </a:solidFill>
          </a:ln>
          <a:effectLst>
            <a:outerShdw blurRad="50800" dist="38100" dir="2700000" algn="tl" rotWithShape="0">
              <a:prstClr val="black">
                <a:alpha val="40000"/>
              </a:prstClr>
            </a:outerShdw>
          </a:effectLst>
        </p:spPr>
      </p:pic>
      <p:pic>
        <p:nvPicPr>
          <p:cNvPr id="20" name="Picture Placeholder 18">
            <a:extLst>
              <a:ext uri="{FF2B5EF4-FFF2-40B4-BE49-F238E27FC236}">
                <a16:creationId xmlns:a16="http://schemas.microsoft.com/office/drawing/2014/main" id="{B3800819-1EAF-3671-784A-DC915642DF3C}"/>
              </a:ext>
            </a:extLst>
          </p:cNvPr>
          <p:cNvPicPr>
            <a:picLocks noChangeAspect="1"/>
          </p:cNvPicPr>
          <p:nvPr/>
        </p:nvPicPr>
        <p:blipFill rotWithShape="1">
          <a:blip r:embed="rId5">
            <a:extLst>
              <a:ext uri="{28A0092B-C50C-407E-A947-70E740481C1C}">
                <a14:useLocalDpi xmlns:a14="http://schemas.microsoft.com/office/drawing/2010/main" val="0"/>
              </a:ext>
            </a:extLst>
          </a:blip>
          <a:srcRect l="7214" t="475" r="10197" b="16935"/>
          <a:stretch/>
        </p:blipFill>
        <p:spPr>
          <a:xfrm>
            <a:off x="2313602" y="2766362"/>
            <a:ext cx="820198" cy="820198"/>
          </a:xfrm>
          <a:prstGeom prst="roundRect">
            <a:avLst>
              <a:gd name="adj" fmla="val 0"/>
            </a:avLst>
          </a:prstGeom>
          <a:ln w="19050">
            <a:solidFill>
              <a:schemeClr val="bg1"/>
            </a:solidFill>
          </a:ln>
          <a:effectLst>
            <a:outerShdw blurRad="50800" dist="38100" dir="2700000" algn="tl" rotWithShape="0">
              <a:prstClr val="black">
                <a:alpha val="40000"/>
              </a:prstClr>
            </a:outerShdw>
          </a:effectLst>
        </p:spPr>
      </p:pic>
      <p:pic>
        <p:nvPicPr>
          <p:cNvPr id="21" name="Picture Placeholder 16">
            <a:extLst>
              <a:ext uri="{FF2B5EF4-FFF2-40B4-BE49-F238E27FC236}">
                <a16:creationId xmlns:a16="http://schemas.microsoft.com/office/drawing/2014/main" id="{9A72AFCB-C07E-4F4B-8C69-285051C4E9D4}"/>
              </a:ext>
            </a:extLst>
          </p:cNvPr>
          <p:cNvPicPr>
            <a:picLocks noChangeAspect="1"/>
          </p:cNvPicPr>
          <p:nvPr/>
        </p:nvPicPr>
        <p:blipFill rotWithShape="1">
          <a:blip r:embed="rId6">
            <a:extLst>
              <a:ext uri="{28A0092B-C50C-407E-A947-70E740481C1C}">
                <a14:useLocalDpi xmlns:a14="http://schemas.microsoft.com/office/drawing/2010/main" val="0"/>
              </a:ext>
            </a:extLst>
          </a:blip>
          <a:srcRect l="18679" t="7781" r="8360" b="43579"/>
          <a:stretch/>
        </p:blipFill>
        <p:spPr>
          <a:xfrm>
            <a:off x="710469" y="2754079"/>
            <a:ext cx="820197" cy="820197"/>
          </a:xfrm>
          <a:prstGeom prst="roundRect">
            <a:avLst>
              <a:gd name="adj" fmla="val 0"/>
            </a:avLst>
          </a:prstGeom>
          <a:ln w="19050">
            <a:solidFill>
              <a:schemeClr val="bg1"/>
            </a:solidFill>
          </a:ln>
          <a:effectLst>
            <a:outerShdw blurRad="50800" dist="38100" dir="2700000" algn="tl" rotWithShape="0">
              <a:prstClr val="black">
                <a:alpha val="40000"/>
              </a:prstClr>
            </a:outerShdw>
          </a:effectLst>
        </p:spPr>
      </p:pic>
      <p:pic>
        <p:nvPicPr>
          <p:cNvPr id="23" name="Picture Placeholder 43">
            <a:extLst>
              <a:ext uri="{FF2B5EF4-FFF2-40B4-BE49-F238E27FC236}">
                <a16:creationId xmlns:a16="http://schemas.microsoft.com/office/drawing/2014/main" id="{DCB4847D-4B6C-3463-7A9A-4FCC75565333}"/>
              </a:ext>
            </a:extLst>
          </p:cNvPr>
          <p:cNvPicPr>
            <a:picLocks noChangeAspect="1"/>
          </p:cNvPicPr>
          <p:nvPr/>
        </p:nvPicPr>
        <p:blipFill rotWithShape="1">
          <a:blip r:embed="rId7">
            <a:extLst>
              <a:ext uri="{28A0092B-C50C-407E-A947-70E740481C1C}">
                <a14:useLocalDpi xmlns:a14="http://schemas.microsoft.com/office/drawing/2010/main" val="0"/>
              </a:ext>
            </a:extLst>
          </a:blip>
          <a:srcRect l="10591" t="7997" r="19123" b="45147"/>
          <a:stretch/>
        </p:blipFill>
        <p:spPr>
          <a:xfrm>
            <a:off x="7888749" y="2754079"/>
            <a:ext cx="820198" cy="820197"/>
          </a:xfrm>
          <a:prstGeom prst="roundRect">
            <a:avLst>
              <a:gd name="adj" fmla="val 0"/>
            </a:avLst>
          </a:prstGeom>
          <a:ln w="19050">
            <a:solidFill>
              <a:schemeClr val="bg1"/>
            </a:solidFill>
          </a:ln>
          <a:effectLst>
            <a:outerShdw blurRad="50800" dist="38100" dir="2700000" algn="tl" rotWithShape="0">
              <a:prstClr val="black">
                <a:alpha val="40000"/>
              </a:prstClr>
            </a:outerShdw>
          </a:effectLst>
        </p:spPr>
      </p:pic>
      <p:pic>
        <p:nvPicPr>
          <p:cNvPr id="24" name="Picture Placeholder 22">
            <a:extLst>
              <a:ext uri="{FF2B5EF4-FFF2-40B4-BE49-F238E27FC236}">
                <a16:creationId xmlns:a16="http://schemas.microsoft.com/office/drawing/2014/main" id="{D0E6F0C3-A35D-2BB0-8234-C4F84023BA42}"/>
              </a:ext>
            </a:extLst>
          </p:cNvPr>
          <p:cNvPicPr>
            <a:picLocks noChangeAspect="1"/>
          </p:cNvPicPr>
          <p:nvPr/>
        </p:nvPicPr>
        <p:blipFill rotWithShape="1">
          <a:blip r:embed="rId8">
            <a:extLst>
              <a:ext uri="{28A0092B-C50C-407E-A947-70E740481C1C}">
                <a14:useLocalDpi xmlns:a14="http://schemas.microsoft.com/office/drawing/2010/main" val="0"/>
              </a:ext>
            </a:extLst>
          </a:blip>
          <a:srcRect l="18914" t="12345" r="7607" b="38748"/>
          <a:stretch/>
        </p:blipFill>
        <p:spPr>
          <a:xfrm>
            <a:off x="6228488" y="2754079"/>
            <a:ext cx="821562" cy="820197"/>
          </a:xfrm>
          <a:prstGeom prst="roundRect">
            <a:avLst>
              <a:gd name="adj" fmla="val 0"/>
            </a:avLst>
          </a:prstGeom>
          <a:ln w="19050">
            <a:solidFill>
              <a:schemeClr val="bg1"/>
            </a:solidFill>
          </a:ln>
          <a:effectLst>
            <a:outerShdw blurRad="50800" dist="38100" dir="2700000" algn="tl" rotWithShape="0">
              <a:prstClr val="black">
                <a:alpha val="40000"/>
              </a:prstClr>
            </a:outerShdw>
          </a:effectLst>
        </p:spPr>
      </p:pic>
      <p:pic>
        <p:nvPicPr>
          <p:cNvPr id="25" name="Picture Placeholder 49">
            <a:extLst>
              <a:ext uri="{FF2B5EF4-FFF2-40B4-BE49-F238E27FC236}">
                <a16:creationId xmlns:a16="http://schemas.microsoft.com/office/drawing/2014/main" id="{536E5932-FAFA-7B66-A3DD-B5A9CE88215F}"/>
              </a:ext>
            </a:extLst>
          </p:cNvPr>
          <p:cNvPicPr>
            <a:picLocks noChangeAspect="1"/>
          </p:cNvPicPr>
          <p:nvPr/>
        </p:nvPicPr>
        <p:blipFill rotWithShape="1">
          <a:blip r:embed="rId9">
            <a:extLst>
              <a:ext uri="{28A0092B-C50C-407E-A947-70E740481C1C}">
                <a14:useLocalDpi xmlns:a14="http://schemas.microsoft.com/office/drawing/2010/main" val="0"/>
              </a:ext>
            </a:extLst>
          </a:blip>
          <a:srcRect l="17155" t="15496" r="2413" b="30884"/>
          <a:stretch/>
        </p:blipFill>
        <p:spPr>
          <a:xfrm>
            <a:off x="3542057" y="4620973"/>
            <a:ext cx="820198" cy="820197"/>
          </a:xfrm>
          <a:prstGeom prst="roundRect">
            <a:avLst>
              <a:gd name="adj" fmla="val 0"/>
            </a:avLst>
          </a:prstGeom>
          <a:ln w="19050">
            <a:solidFill>
              <a:schemeClr val="bg1"/>
            </a:solidFill>
          </a:ln>
          <a:effectLst>
            <a:outerShdw blurRad="50800" dist="38100" dir="2700000" algn="tl" rotWithShape="0">
              <a:prstClr val="black">
                <a:alpha val="40000"/>
              </a:prstClr>
            </a:outerShdw>
          </a:effectLst>
        </p:spPr>
      </p:pic>
      <p:pic>
        <p:nvPicPr>
          <p:cNvPr id="26" name="Picture Placeholder 47">
            <a:extLst>
              <a:ext uri="{FF2B5EF4-FFF2-40B4-BE49-F238E27FC236}">
                <a16:creationId xmlns:a16="http://schemas.microsoft.com/office/drawing/2014/main" id="{62F20D04-3A3C-0602-2170-0079E024F74D}"/>
              </a:ext>
            </a:extLst>
          </p:cNvPr>
          <p:cNvPicPr>
            <a:picLocks noChangeAspect="1"/>
          </p:cNvPicPr>
          <p:nvPr/>
        </p:nvPicPr>
        <p:blipFill rotWithShape="1">
          <a:blip r:embed="rId10">
            <a:extLst>
              <a:ext uri="{28A0092B-C50C-407E-A947-70E740481C1C}">
                <a14:useLocalDpi xmlns:a14="http://schemas.microsoft.com/office/drawing/2010/main" val="0"/>
              </a:ext>
            </a:extLst>
          </a:blip>
          <a:srcRect l="6448" t="10544" r="12405" b="35359"/>
          <a:stretch/>
        </p:blipFill>
        <p:spPr>
          <a:xfrm>
            <a:off x="694594" y="4620973"/>
            <a:ext cx="820197" cy="820197"/>
          </a:xfrm>
          <a:prstGeom prst="roundRect">
            <a:avLst>
              <a:gd name="adj" fmla="val 0"/>
            </a:avLst>
          </a:prstGeom>
          <a:ln w="19050">
            <a:solidFill>
              <a:schemeClr val="bg1"/>
            </a:solidFill>
          </a:ln>
          <a:effectLst>
            <a:outerShdw blurRad="50800" dist="38100" dir="2700000" algn="tl" rotWithShape="0">
              <a:prstClr val="black">
                <a:alpha val="40000"/>
              </a:prstClr>
            </a:outerShdw>
          </a:effectLst>
        </p:spPr>
      </p:pic>
      <p:pic>
        <p:nvPicPr>
          <p:cNvPr id="27" name="Picture Placeholder 54">
            <a:extLst>
              <a:ext uri="{FF2B5EF4-FFF2-40B4-BE49-F238E27FC236}">
                <a16:creationId xmlns:a16="http://schemas.microsoft.com/office/drawing/2014/main" id="{983F4676-5C71-565F-895F-714DC6F6AA76}"/>
              </a:ext>
            </a:extLst>
          </p:cNvPr>
          <p:cNvPicPr>
            <a:picLocks noChangeAspect="1"/>
          </p:cNvPicPr>
          <p:nvPr/>
        </p:nvPicPr>
        <p:blipFill rotWithShape="1">
          <a:blip r:embed="rId11">
            <a:extLst>
              <a:ext uri="{28A0092B-C50C-407E-A947-70E740481C1C}">
                <a14:useLocalDpi xmlns:a14="http://schemas.microsoft.com/office/drawing/2010/main" val="0"/>
              </a:ext>
            </a:extLst>
          </a:blip>
          <a:srcRect l="4822" t="9406" r="12149" b="35242"/>
          <a:stretch/>
        </p:blipFill>
        <p:spPr>
          <a:xfrm>
            <a:off x="6697664" y="4620973"/>
            <a:ext cx="820197" cy="820197"/>
          </a:xfrm>
          <a:prstGeom prst="roundRect">
            <a:avLst>
              <a:gd name="adj" fmla="val 0"/>
            </a:avLst>
          </a:prstGeom>
          <a:ln w="19050">
            <a:solidFill>
              <a:schemeClr val="bg1"/>
            </a:solidFill>
          </a:ln>
          <a:effectLst>
            <a:outerShdw blurRad="50800" dist="38100" dir="2700000" algn="tl" rotWithShape="0">
              <a:prstClr val="black">
                <a:alpha val="40000"/>
              </a:prstClr>
            </a:outerShdw>
          </a:effectLst>
        </p:spPr>
      </p:pic>
      <p:pic>
        <p:nvPicPr>
          <p:cNvPr id="28" name="Picture Placeholder 51">
            <a:extLst>
              <a:ext uri="{FF2B5EF4-FFF2-40B4-BE49-F238E27FC236}">
                <a16:creationId xmlns:a16="http://schemas.microsoft.com/office/drawing/2014/main" id="{3B297644-73C0-577F-FFC6-792023B4B1B2}"/>
              </a:ext>
            </a:extLst>
          </p:cNvPr>
          <p:cNvPicPr>
            <a:picLocks noChangeAspect="1"/>
          </p:cNvPicPr>
          <p:nvPr/>
        </p:nvPicPr>
        <p:blipFill rotWithShape="1">
          <a:blip r:embed="rId12">
            <a:extLst>
              <a:ext uri="{28A0092B-C50C-407E-A947-70E740481C1C}">
                <a14:useLocalDpi xmlns:a14="http://schemas.microsoft.com/office/drawing/2010/main" val="0"/>
              </a:ext>
            </a:extLst>
          </a:blip>
          <a:srcRect t="-1414" b="21547"/>
          <a:stretch/>
        </p:blipFill>
        <p:spPr>
          <a:xfrm>
            <a:off x="9517125" y="4623368"/>
            <a:ext cx="821562" cy="820197"/>
          </a:xfrm>
          <a:prstGeom prst="roundRect">
            <a:avLst>
              <a:gd name="adj" fmla="val 0"/>
            </a:avLst>
          </a:prstGeom>
          <a:ln w="19050">
            <a:solidFill>
              <a:schemeClr val="bg1"/>
            </a:solidFill>
          </a:ln>
          <a:effectLst>
            <a:outerShdw blurRad="50800" dist="38100" dir="2700000" algn="tl" rotWithShape="0">
              <a:prstClr val="black">
                <a:alpha val="40000"/>
              </a:prstClr>
            </a:outerShdw>
          </a:effectLst>
        </p:spPr>
      </p:pic>
      <p:grpSp>
        <p:nvGrpSpPr>
          <p:cNvPr id="29" name="Group 28">
            <a:extLst>
              <a:ext uri="{FF2B5EF4-FFF2-40B4-BE49-F238E27FC236}">
                <a16:creationId xmlns:a16="http://schemas.microsoft.com/office/drawing/2014/main" id="{0BAB169A-8668-264C-3398-A992AD086D58}"/>
              </a:ext>
            </a:extLst>
          </p:cNvPr>
          <p:cNvGrpSpPr/>
          <p:nvPr/>
        </p:nvGrpSpPr>
        <p:grpSpPr>
          <a:xfrm>
            <a:off x="2054586" y="3627429"/>
            <a:ext cx="1356462" cy="381596"/>
            <a:chOff x="197113" y="3657012"/>
            <a:chExt cx="1577893" cy="443888"/>
          </a:xfrm>
        </p:grpSpPr>
        <p:sp>
          <p:nvSpPr>
            <p:cNvPr id="30" name="TextBox 29">
              <a:extLst>
                <a:ext uri="{FF2B5EF4-FFF2-40B4-BE49-F238E27FC236}">
                  <a16:creationId xmlns:a16="http://schemas.microsoft.com/office/drawing/2014/main" id="{D5C03FB0-26F1-D4E7-9E09-4C88E3C09025}"/>
                </a:ext>
              </a:extLst>
            </p:cNvPr>
            <p:cNvSpPr txBox="1"/>
            <p:nvPr/>
          </p:nvSpPr>
          <p:spPr>
            <a:xfrm>
              <a:off x="197113" y="3657012"/>
              <a:ext cx="1577893" cy="286414"/>
            </a:xfrm>
            <a:prstGeom prst="rect">
              <a:avLst/>
            </a:prstGeom>
            <a:noFill/>
          </p:spPr>
          <p:txBody>
            <a:bodyPr wrap="none" rtlCol="0">
              <a:spAutoFit/>
            </a:bodyPr>
            <a:lstStyle/>
            <a:p>
              <a:pPr algn="ctr"/>
              <a:r>
                <a:rPr lang="en-GB" sz="1000" b="1" dirty="0"/>
                <a:t>DR. KAZUYA SAITO</a:t>
              </a:r>
            </a:p>
          </p:txBody>
        </p:sp>
        <p:sp>
          <p:nvSpPr>
            <p:cNvPr id="31" name="Rectangle 30">
              <a:extLst>
                <a:ext uri="{FF2B5EF4-FFF2-40B4-BE49-F238E27FC236}">
                  <a16:creationId xmlns:a16="http://schemas.microsoft.com/office/drawing/2014/main" id="{D208A61D-CB11-07E9-AFC9-737AF1780EAE}"/>
                </a:ext>
              </a:extLst>
            </p:cNvPr>
            <p:cNvSpPr/>
            <p:nvPr/>
          </p:nvSpPr>
          <p:spPr>
            <a:xfrm>
              <a:off x="418510" y="3850287"/>
              <a:ext cx="1135092" cy="250613"/>
            </a:xfrm>
            <a:prstGeom prst="rect">
              <a:avLst/>
            </a:prstGeom>
          </p:spPr>
          <p:txBody>
            <a:bodyPr wrap="square">
              <a:spAutoFit/>
            </a:bodyPr>
            <a:lstStyle/>
            <a:p>
              <a:pPr algn="ctr"/>
              <a:r>
                <a:rPr lang="en-IN" sz="800" dirty="0"/>
                <a:t>VP, Crucibles</a:t>
              </a:r>
              <a:endParaRPr lang="en-GB" sz="800" dirty="0"/>
            </a:p>
          </p:txBody>
        </p:sp>
      </p:grpSp>
      <p:grpSp>
        <p:nvGrpSpPr>
          <p:cNvPr id="32" name="Group 31">
            <a:extLst>
              <a:ext uri="{FF2B5EF4-FFF2-40B4-BE49-F238E27FC236}">
                <a16:creationId xmlns:a16="http://schemas.microsoft.com/office/drawing/2014/main" id="{B2158A7F-8A7C-68FD-1F49-BD3DC94A7B63}"/>
              </a:ext>
            </a:extLst>
          </p:cNvPr>
          <p:cNvGrpSpPr/>
          <p:nvPr/>
        </p:nvGrpSpPr>
        <p:grpSpPr>
          <a:xfrm>
            <a:off x="3891704" y="3630036"/>
            <a:ext cx="1058303" cy="381596"/>
            <a:chOff x="370526" y="3657012"/>
            <a:chExt cx="1231063" cy="443888"/>
          </a:xfrm>
        </p:grpSpPr>
        <p:sp>
          <p:nvSpPr>
            <p:cNvPr id="33" name="TextBox 32">
              <a:extLst>
                <a:ext uri="{FF2B5EF4-FFF2-40B4-BE49-F238E27FC236}">
                  <a16:creationId xmlns:a16="http://schemas.microsoft.com/office/drawing/2014/main" id="{3E83268C-D4C5-11D9-E73C-4E9C03A2408E}"/>
                </a:ext>
              </a:extLst>
            </p:cNvPr>
            <p:cNvSpPr txBox="1"/>
            <p:nvPr/>
          </p:nvSpPr>
          <p:spPr>
            <a:xfrm>
              <a:off x="370526" y="3657012"/>
              <a:ext cx="1231063" cy="286414"/>
            </a:xfrm>
            <a:prstGeom prst="rect">
              <a:avLst/>
            </a:prstGeom>
            <a:noFill/>
          </p:spPr>
          <p:txBody>
            <a:bodyPr wrap="none" rtlCol="0">
              <a:spAutoFit/>
            </a:bodyPr>
            <a:lstStyle/>
            <a:p>
              <a:pPr algn="ctr"/>
              <a:r>
                <a:rPr lang="en-GB" sz="1000" b="1" dirty="0"/>
                <a:t>BRIAN KOZAK</a:t>
              </a:r>
            </a:p>
          </p:txBody>
        </p:sp>
        <p:sp>
          <p:nvSpPr>
            <p:cNvPr id="34" name="Rectangle 33">
              <a:extLst>
                <a:ext uri="{FF2B5EF4-FFF2-40B4-BE49-F238E27FC236}">
                  <a16:creationId xmlns:a16="http://schemas.microsoft.com/office/drawing/2014/main" id="{D67ED99F-CCC1-A0DB-B1F0-D91712B3F637}"/>
                </a:ext>
              </a:extLst>
            </p:cNvPr>
            <p:cNvSpPr/>
            <p:nvPr/>
          </p:nvSpPr>
          <p:spPr>
            <a:xfrm>
              <a:off x="418511" y="3850287"/>
              <a:ext cx="1135092" cy="250613"/>
            </a:xfrm>
            <a:prstGeom prst="rect">
              <a:avLst/>
            </a:prstGeom>
          </p:spPr>
          <p:txBody>
            <a:bodyPr wrap="square">
              <a:spAutoFit/>
            </a:bodyPr>
            <a:lstStyle/>
            <a:p>
              <a:pPr algn="ctr"/>
              <a:r>
                <a:rPr lang="en-IN" sz="800" dirty="0"/>
                <a:t>VP, Ceramics</a:t>
              </a:r>
              <a:endParaRPr lang="en-GB" sz="800" dirty="0"/>
            </a:p>
          </p:txBody>
        </p:sp>
      </p:grpSp>
      <p:grpSp>
        <p:nvGrpSpPr>
          <p:cNvPr id="35" name="Group 34">
            <a:extLst>
              <a:ext uri="{FF2B5EF4-FFF2-40B4-BE49-F238E27FC236}">
                <a16:creationId xmlns:a16="http://schemas.microsoft.com/office/drawing/2014/main" id="{DD7E476E-FFF3-BD14-A7C2-A2771CF1F761}"/>
              </a:ext>
            </a:extLst>
          </p:cNvPr>
          <p:cNvGrpSpPr/>
          <p:nvPr/>
        </p:nvGrpSpPr>
        <p:grpSpPr>
          <a:xfrm>
            <a:off x="395784" y="5495957"/>
            <a:ext cx="1382620" cy="358299"/>
            <a:chOff x="181898" y="3657012"/>
            <a:chExt cx="1608320" cy="416788"/>
          </a:xfrm>
        </p:grpSpPr>
        <p:sp>
          <p:nvSpPr>
            <p:cNvPr id="36" name="TextBox 35">
              <a:extLst>
                <a:ext uri="{FF2B5EF4-FFF2-40B4-BE49-F238E27FC236}">
                  <a16:creationId xmlns:a16="http://schemas.microsoft.com/office/drawing/2014/main" id="{5D6E0073-C1E6-BBC0-0854-300C55B98BBF}"/>
                </a:ext>
              </a:extLst>
            </p:cNvPr>
            <p:cNvSpPr txBox="1"/>
            <p:nvPr/>
          </p:nvSpPr>
          <p:spPr>
            <a:xfrm>
              <a:off x="181898" y="3657012"/>
              <a:ext cx="1608320" cy="343489"/>
            </a:xfrm>
            <a:prstGeom prst="rect">
              <a:avLst/>
            </a:prstGeom>
            <a:noFill/>
          </p:spPr>
          <p:txBody>
            <a:bodyPr wrap="none" rtlCol="0">
              <a:spAutoFit/>
            </a:bodyPr>
            <a:lstStyle/>
            <a:p>
              <a:pPr algn="ctr"/>
              <a:r>
                <a:rPr lang="en-GB" sz="1000" b="1"/>
                <a:t>RYAN CROSKEY</a:t>
              </a:r>
            </a:p>
          </p:txBody>
        </p:sp>
        <p:sp>
          <p:nvSpPr>
            <p:cNvPr id="37" name="Rectangle 36">
              <a:extLst>
                <a:ext uri="{FF2B5EF4-FFF2-40B4-BE49-F238E27FC236}">
                  <a16:creationId xmlns:a16="http://schemas.microsoft.com/office/drawing/2014/main" id="{98843B64-8F99-3EE3-33A6-283928AA0EDA}"/>
                </a:ext>
              </a:extLst>
            </p:cNvPr>
            <p:cNvSpPr/>
            <p:nvPr/>
          </p:nvSpPr>
          <p:spPr>
            <a:xfrm>
              <a:off x="418512" y="3850287"/>
              <a:ext cx="1135093" cy="223513"/>
            </a:xfrm>
            <a:prstGeom prst="rect">
              <a:avLst/>
            </a:prstGeom>
          </p:spPr>
          <p:txBody>
            <a:bodyPr wrap="square">
              <a:spAutoFit/>
            </a:bodyPr>
            <a:lstStyle/>
            <a:p>
              <a:pPr algn="ctr"/>
              <a:r>
                <a:rPr lang="en-IN" sz="800"/>
                <a:t>Sr. VP, CFO</a:t>
              </a:r>
              <a:endParaRPr lang="en-GB" sz="800"/>
            </a:p>
          </p:txBody>
        </p:sp>
      </p:grpSp>
      <p:grpSp>
        <p:nvGrpSpPr>
          <p:cNvPr id="38" name="Group 37">
            <a:extLst>
              <a:ext uri="{FF2B5EF4-FFF2-40B4-BE49-F238E27FC236}">
                <a16:creationId xmlns:a16="http://schemas.microsoft.com/office/drawing/2014/main" id="{12EB7184-1C85-C05D-CBED-E1E9C44E5B43}"/>
              </a:ext>
            </a:extLst>
          </p:cNvPr>
          <p:cNvGrpSpPr/>
          <p:nvPr/>
        </p:nvGrpSpPr>
        <p:grpSpPr>
          <a:xfrm>
            <a:off x="3317615" y="5495956"/>
            <a:ext cx="1236513" cy="468096"/>
            <a:chOff x="1107331" y="3657012"/>
            <a:chExt cx="1438364" cy="544509"/>
          </a:xfrm>
        </p:grpSpPr>
        <p:sp>
          <p:nvSpPr>
            <p:cNvPr id="39" name="TextBox 38">
              <a:extLst>
                <a:ext uri="{FF2B5EF4-FFF2-40B4-BE49-F238E27FC236}">
                  <a16:creationId xmlns:a16="http://schemas.microsoft.com/office/drawing/2014/main" id="{C8EA5FBD-09B7-EF1A-36EB-E9554E993898}"/>
                </a:ext>
              </a:extLst>
            </p:cNvPr>
            <p:cNvSpPr txBox="1"/>
            <p:nvPr/>
          </p:nvSpPr>
          <p:spPr>
            <a:xfrm>
              <a:off x="1107331" y="3657012"/>
              <a:ext cx="1438364" cy="343489"/>
            </a:xfrm>
            <a:prstGeom prst="rect">
              <a:avLst/>
            </a:prstGeom>
            <a:noFill/>
          </p:spPr>
          <p:txBody>
            <a:bodyPr wrap="none" rtlCol="0">
              <a:spAutoFit/>
            </a:bodyPr>
            <a:lstStyle/>
            <a:p>
              <a:pPr algn="ctr"/>
              <a:r>
                <a:rPr lang="en-GB" sz="1000" b="1"/>
                <a:t>JEFF BARLOW</a:t>
              </a:r>
            </a:p>
          </p:txBody>
        </p:sp>
        <p:sp>
          <p:nvSpPr>
            <p:cNvPr id="40" name="Rectangle 39">
              <a:extLst>
                <a:ext uri="{FF2B5EF4-FFF2-40B4-BE49-F238E27FC236}">
                  <a16:creationId xmlns:a16="http://schemas.microsoft.com/office/drawing/2014/main" id="{A4CB709D-9055-46F1-6D66-D410C6E59268}"/>
                </a:ext>
              </a:extLst>
            </p:cNvPr>
            <p:cNvSpPr/>
            <p:nvPr/>
          </p:nvSpPr>
          <p:spPr>
            <a:xfrm>
              <a:off x="1258968" y="3850287"/>
              <a:ext cx="1135092" cy="351234"/>
            </a:xfrm>
            <a:prstGeom prst="rect">
              <a:avLst/>
            </a:prstGeom>
          </p:spPr>
          <p:txBody>
            <a:bodyPr wrap="square">
              <a:spAutoFit/>
            </a:bodyPr>
            <a:lstStyle/>
            <a:p>
              <a:pPr algn="ctr"/>
              <a:r>
                <a:rPr lang="en-IN" sz="800"/>
                <a:t>Sr. VP, General Counsel</a:t>
              </a:r>
              <a:endParaRPr lang="en-GB" sz="800"/>
            </a:p>
          </p:txBody>
        </p:sp>
      </p:grpSp>
      <p:grpSp>
        <p:nvGrpSpPr>
          <p:cNvPr id="41" name="Group 40">
            <a:extLst>
              <a:ext uri="{FF2B5EF4-FFF2-40B4-BE49-F238E27FC236}">
                <a16:creationId xmlns:a16="http://schemas.microsoft.com/office/drawing/2014/main" id="{37935ED6-A1FB-FD71-AC80-54A4AB16103F}"/>
              </a:ext>
            </a:extLst>
          </p:cNvPr>
          <p:cNvGrpSpPr/>
          <p:nvPr/>
        </p:nvGrpSpPr>
        <p:grpSpPr>
          <a:xfrm>
            <a:off x="6096223" y="3629354"/>
            <a:ext cx="1113478" cy="468096"/>
            <a:chOff x="338434" y="3657012"/>
            <a:chExt cx="1295245" cy="544509"/>
          </a:xfrm>
        </p:grpSpPr>
        <p:sp>
          <p:nvSpPr>
            <p:cNvPr id="42" name="TextBox 41">
              <a:extLst>
                <a:ext uri="{FF2B5EF4-FFF2-40B4-BE49-F238E27FC236}">
                  <a16:creationId xmlns:a16="http://schemas.microsoft.com/office/drawing/2014/main" id="{A7554F11-312B-CF07-A59A-3882D459DF56}"/>
                </a:ext>
              </a:extLst>
            </p:cNvPr>
            <p:cNvSpPr txBox="1"/>
            <p:nvPr/>
          </p:nvSpPr>
          <p:spPr>
            <a:xfrm>
              <a:off x="338434" y="3657012"/>
              <a:ext cx="1295245" cy="343489"/>
            </a:xfrm>
            <a:prstGeom prst="rect">
              <a:avLst/>
            </a:prstGeom>
            <a:noFill/>
          </p:spPr>
          <p:txBody>
            <a:bodyPr wrap="none" rtlCol="0">
              <a:spAutoFit/>
            </a:bodyPr>
            <a:lstStyle/>
            <a:p>
              <a:pPr algn="ctr"/>
              <a:r>
                <a:rPr lang="en-GB" sz="1000" b="1"/>
                <a:t>RAJA SODHI</a:t>
              </a:r>
            </a:p>
          </p:txBody>
        </p:sp>
        <p:sp>
          <p:nvSpPr>
            <p:cNvPr id="43" name="Rectangle 42">
              <a:extLst>
                <a:ext uri="{FF2B5EF4-FFF2-40B4-BE49-F238E27FC236}">
                  <a16:creationId xmlns:a16="http://schemas.microsoft.com/office/drawing/2014/main" id="{EA100B5A-73BB-F1A2-7AE2-E3B805E6FCD9}"/>
                </a:ext>
              </a:extLst>
            </p:cNvPr>
            <p:cNvSpPr/>
            <p:nvPr/>
          </p:nvSpPr>
          <p:spPr>
            <a:xfrm>
              <a:off x="418511" y="3850287"/>
              <a:ext cx="1135092" cy="351234"/>
            </a:xfrm>
            <a:prstGeom prst="rect">
              <a:avLst/>
            </a:prstGeom>
          </p:spPr>
          <p:txBody>
            <a:bodyPr wrap="square">
              <a:spAutoFit/>
            </a:bodyPr>
            <a:lstStyle/>
            <a:p>
              <a:pPr algn="ctr"/>
              <a:r>
                <a:rPr lang="en-IN" sz="800"/>
                <a:t>VP, Global Operations</a:t>
              </a:r>
              <a:endParaRPr lang="en-GB" sz="800"/>
            </a:p>
          </p:txBody>
        </p:sp>
      </p:grpSp>
      <p:grpSp>
        <p:nvGrpSpPr>
          <p:cNvPr id="44" name="Group 43">
            <a:extLst>
              <a:ext uri="{FF2B5EF4-FFF2-40B4-BE49-F238E27FC236}">
                <a16:creationId xmlns:a16="http://schemas.microsoft.com/office/drawing/2014/main" id="{93227C84-DA94-4DAB-4554-AD04BADE1804}"/>
              </a:ext>
            </a:extLst>
          </p:cNvPr>
          <p:cNvGrpSpPr/>
          <p:nvPr/>
        </p:nvGrpSpPr>
        <p:grpSpPr>
          <a:xfrm>
            <a:off x="7595183" y="3629356"/>
            <a:ext cx="1439817" cy="358299"/>
            <a:chOff x="148630" y="3657012"/>
            <a:chExt cx="1674854" cy="416788"/>
          </a:xfrm>
        </p:grpSpPr>
        <p:sp>
          <p:nvSpPr>
            <p:cNvPr id="45" name="TextBox 44">
              <a:extLst>
                <a:ext uri="{FF2B5EF4-FFF2-40B4-BE49-F238E27FC236}">
                  <a16:creationId xmlns:a16="http://schemas.microsoft.com/office/drawing/2014/main" id="{4FAEE3FF-C548-77A5-C8FC-D8EAA0DFD033}"/>
                </a:ext>
              </a:extLst>
            </p:cNvPr>
            <p:cNvSpPr txBox="1"/>
            <p:nvPr/>
          </p:nvSpPr>
          <p:spPr>
            <a:xfrm>
              <a:off x="148630" y="3657012"/>
              <a:ext cx="1674854" cy="286414"/>
            </a:xfrm>
            <a:prstGeom prst="rect">
              <a:avLst/>
            </a:prstGeom>
            <a:noFill/>
          </p:spPr>
          <p:txBody>
            <a:bodyPr wrap="none" rtlCol="0">
              <a:spAutoFit/>
            </a:bodyPr>
            <a:lstStyle/>
            <a:p>
              <a:pPr algn="ctr"/>
              <a:r>
                <a:rPr lang="en-GB" sz="1000" b="1"/>
                <a:t>MARTIN PANCHULA</a:t>
              </a:r>
            </a:p>
          </p:txBody>
        </p:sp>
        <p:sp>
          <p:nvSpPr>
            <p:cNvPr id="46" name="Rectangle 45">
              <a:extLst>
                <a:ext uri="{FF2B5EF4-FFF2-40B4-BE49-F238E27FC236}">
                  <a16:creationId xmlns:a16="http://schemas.microsoft.com/office/drawing/2014/main" id="{7F1355CC-DBE1-7B79-00C0-E25DDC7754EE}"/>
                </a:ext>
              </a:extLst>
            </p:cNvPr>
            <p:cNvSpPr/>
            <p:nvPr/>
          </p:nvSpPr>
          <p:spPr>
            <a:xfrm>
              <a:off x="418510" y="3850287"/>
              <a:ext cx="1135091" cy="223513"/>
            </a:xfrm>
            <a:prstGeom prst="rect">
              <a:avLst/>
            </a:prstGeom>
          </p:spPr>
          <p:txBody>
            <a:bodyPr wrap="square">
              <a:spAutoFit/>
            </a:bodyPr>
            <a:lstStyle/>
            <a:p>
              <a:pPr algn="ctr"/>
              <a:r>
                <a:rPr lang="en-IN" sz="800"/>
                <a:t>VP, CTO</a:t>
              </a:r>
              <a:endParaRPr lang="en-GB" sz="800"/>
            </a:p>
          </p:txBody>
        </p:sp>
      </p:grpSp>
      <p:grpSp>
        <p:nvGrpSpPr>
          <p:cNvPr id="50" name="Group 49">
            <a:extLst>
              <a:ext uri="{FF2B5EF4-FFF2-40B4-BE49-F238E27FC236}">
                <a16:creationId xmlns:a16="http://schemas.microsoft.com/office/drawing/2014/main" id="{71CB3E76-27F8-35C5-D8EB-C660AE14A237}"/>
              </a:ext>
            </a:extLst>
          </p:cNvPr>
          <p:cNvGrpSpPr/>
          <p:nvPr/>
        </p:nvGrpSpPr>
        <p:grpSpPr>
          <a:xfrm>
            <a:off x="9175433" y="5495281"/>
            <a:ext cx="1535998" cy="468096"/>
            <a:chOff x="2414912" y="3657012"/>
            <a:chExt cx="1786728" cy="544508"/>
          </a:xfrm>
        </p:grpSpPr>
        <p:sp>
          <p:nvSpPr>
            <p:cNvPr id="51" name="TextBox 50">
              <a:extLst>
                <a:ext uri="{FF2B5EF4-FFF2-40B4-BE49-F238E27FC236}">
                  <a16:creationId xmlns:a16="http://schemas.microsoft.com/office/drawing/2014/main" id="{EED8BC0E-CE22-B5BD-20D8-53056DF057EB}"/>
                </a:ext>
              </a:extLst>
            </p:cNvPr>
            <p:cNvSpPr txBox="1"/>
            <p:nvPr/>
          </p:nvSpPr>
          <p:spPr>
            <a:xfrm>
              <a:off x="2414912" y="3657012"/>
              <a:ext cx="1786728" cy="295365"/>
            </a:xfrm>
            <a:prstGeom prst="rect">
              <a:avLst/>
            </a:prstGeom>
            <a:noFill/>
          </p:spPr>
          <p:txBody>
            <a:bodyPr wrap="none" rtlCol="0">
              <a:spAutoFit/>
            </a:bodyPr>
            <a:lstStyle/>
            <a:p>
              <a:pPr algn="ctr"/>
              <a:r>
                <a:rPr lang="en-US" sz="1050" b="1" dirty="0"/>
                <a:t>SUE SUN-LASOVAGE</a:t>
              </a:r>
              <a:r>
                <a:rPr lang="en-US" sz="1050" b="1" dirty="0">
                  <a:effectLst/>
                  <a:ea typeface="DengXian" panose="02010600030101010101" pitchFamily="2" charset="-122"/>
                </a:rPr>
                <a:t> </a:t>
              </a:r>
              <a:endParaRPr lang="en-GB" sz="500" b="1" dirty="0"/>
            </a:p>
          </p:txBody>
        </p:sp>
        <p:sp>
          <p:nvSpPr>
            <p:cNvPr id="52" name="Rectangle 51">
              <a:extLst>
                <a:ext uri="{FF2B5EF4-FFF2-40B4-BE49-F238E27FC236}">
                  <a16:creationId xmlns:a16="http://schemas.microsoft.com/office/drawing/2014/main" id="{D1AA64C1-7E2E-4DBD-0B15-9DC07E647792}"/>
                </a:ext>
              </a:extLst>
            </p:cNvPr>
            <p:cNvSpPr/>
            <p:nvPr/>
          </p:nvSpPr>
          <p:spPr>
            <a:xfrm>
              <a:off x="2740717" y="3850287"/>
              <a:ext cx="1135091" cy="351233"/>
            </a:xfrm>
            <a:prstGeom prst="rect">
              <a:avLst/>
            </a:prstGeom>
          </p:spPr>
          <p:txBody>
            <a:bodyPr wrap="square">
              <a:spAutoFit/>
            </a:bodyPr>
            <a:lstStyle/>
            <a:p>
              <a:pPr algn="ctr"/>
              <a:r>
                <a:rPr lang="en-IN" sz="800"/>
                <a:t>VP, Human Resources</a:t>
              </a:r>
              <a:endParaRPr lang="en-GB" sz="800"/>
            </a:p>
          </p:txBody>
        </p:sp>
      </p:grpSp>
      <p:grpSp>
        <p:nvGrpSpPr>
          <p:cNvPr id="53" name="Group 52">
            <a:extLst>
              <a:ext uri="{FF2B5EF4-FFF2-40B4-BE49-F238E27FC236}">
                <a16:creationId xmlns:a16="http://schemas.microsoft.com/office/drawing/2014/main" id="{F7F8E7F4-CE8B-5313-DBE5-537CC9B31D8B}"/>
              </a:ext>
            </a:extLst>
          </p:cNvPr>
          <p:cNvGrpSpPr/>
          <p:nvPr/>
        </p:nvGrpSpPr>
        <p:grpSpPr>
          <a:xfrm>
            <a:off x="6454337" y="5495281"/>
            <a:ext cx="1255739" cy="468096"/>
            <a:chOff x="2111376" y="3657012"/>
            <a:chExt cx="1460728" cy="544508"/>
          </a:xfrm>
        </p:grpSpPr>
        <p:sp>
          <p:nvSpPr>
            <p:cNvPr id="54" name="TextBox 53">
              <a:extLst>
                <a:ext uri="{FF2B5EF4-FFF2-40B4-BE49-F238E27FC236}">
                  <a16:creationId xmlns:a16="http://schemas.microsoft.com/office/drawing/2014/main" id="{ADEE6F86-69DD-9611-7E06-83B1795ACD70}"/>
                </a:ext>
              </a:extLst>
            </p:cNvPr>
            <p:cNvSpPr txBox="1"/>
            <p:nvPr/>
          </p:nvSpPr>
          <p:spPr>
            <a:xfrm>
              <a:off x="2111376" y="3657012"/>
              <a:ext cx="1460728" cy="343490"/>
            </a:xfrm>
            <a:prstGeom prst="rect">
              <a:avLst/>
            </a:prstGeom>
            <a:noFill/>
          </p:spPr>
          <p:txBody>
            <a:bodyPr wrap="none" rtlCol="0">
              <a:spAutoFit/>
            </a:bodyPr>
            <a:lstStyle/>
            <a:p>
              <a:pPr algn="ctr"/>
              <a:r>
                <a:rPr lang="en-GB" sz="1000" b="1" dirty="0"/>
                <a:t>SEUNGKI MIN</a:t>
              </a:r>
            </a:p>
          </p:txBody>
        </p:sp>
        <p:sp>
          <p:nvSpPr>
            <p:cNvPr id="55" name="Rectangle 54">
              <a:extLst>
                <a:ext uri="{FF2B5EF4-FFF2-40B4-BE49-F238E27FC236}">
                  <a16:creationId xmlns:a16="http://schemas.microsoft.com/office/drawing/2014/main" id="{C42F903D-1B54-1E71-56DB-9569A5DBE106}"/>
                </a:ext>
              </a:extLst>
            </p:cNvPr>
            <p:cNvSpPr/>
            <p:nvPr/>
          </p:nvSpPr>
          <p:spPr>
            <a:xfrm>
              <a:off x="2274190" y="3850287"/>
              <a:ext cx="1135092" cy="351233"/>
            </a:xfrm>
            <a:prstGeom prst="rect">
              <a:avLst/>
            </a:prstGeom>
          </p:spPr>
          <p:txBody>
            <a:bodyPr wrap="square">
              <a:spAutoFit/>
            </a:bodyPr>
            <a:lstStyle/>
            <a:p>
              <a:pPr algn="ctr"/>
              <a:r>
                <a:rPr lang="en-IN" sz="800"/>
                <a:t>VP, Corporate Development</a:t>
              </a:r>
              <a:endParaRPr lang="en-GB" sz="800"/>
            </a:p>
          </p:txBody>
        </p:sp>
      </p:grpSp>
      <p:sp>
        <p:nvSpPr>
          <p:cNvPr id="56" name="Rectangle: Rounded Corners 55">
            <a:extLst>
              <a:ext uri="{FF2B5EF4-FFF2-40B4-BE49-F238E27FC236}">
                <a16:creationId xmlns:a16="http://schemas.microsoft.com/office/drawing/2014/main" id="{F5A4894C-1435-9FD7-8647-C0EF559E9C42}"/>
              </a:ext>
            </a:extLst>
          </p:cNvPr>
          <p:cNvSpPr/>
          <p:nvPr/>
        </p:nvSpPr>
        <p:spPr>
          <a:xfrm>
            <a:off x="1786554" y="2386680"/>
            <a:ext cx="1882989" cy="236183"/>
          </a:xfrm>
          <a:prstGeom prst="roundRect">
            <a:avLst>
              <a:gd name="adj"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b="1" cap="all"/>
              <a:t>Business Units</a:t>
            </a:r>
          </a:p>
        </p:txBody>
      </p:sp>
      <p:grpSp>
        <p:nvGrpSpPr>
          <p:cNvPr id="57" name="Group 56">
            <a:extLst>
              <a:ext uri="{FF2B5EF4-FFF2-40B4-BE49-F238E27FC236}">
                <a16:creationId xmlns:a16="http://schemas.microsoft.com/office/drawing/2014/main" id="{2902E545-A078-D581-AF51-C9D688253EC7}"/>
              </a:ext>
            </a:extLst>
          </p:cNvPr>
          <p:cNvGrpSpPr/>
          <p:nvPr/>
        </p:nvGrpSpPr>
        <p:grpSpPr>
          <a:xfrm>
            <a:off x="1116425" y="4377797"/>
            <a:ext cx="8793607" cy="236184"/>
            <a:chOff x="993180" y="2361401"/>
            <a:chExt cx="10229088" cy="274739"/>
          </a:xfrm>
        </p:grpSpPr>
        <p:cxnSp>
          <p:nvCxnSpPr>
            <p:cNvPr id="58" name="Straight Connector 57">
              <a:extLst>
                <a:ext uri="{FF2B5EF4-FFF2-40B4-BE49-F238E27FC236}">
                  <a16:creationId xmlns:a16="http://schemas.microsoft.com/office/drawing/2014/main" id="{E9AFEED8-4CD3-8ACC-2D23-E3928445CD27}"/>
                </a:ext>
              </a:extLst>
            </p:cNvPr>
            <p:cNvCxnSpPr>
              <a:cxnSpLocks/>
            </p:cNvCxnSpPr>
            <p:nvPr/>
          </p:nvCxnSpPr>
          <p:spPr>
            <a:xfrm>
              <a:off x="993180" y="2368544"/>
              <a:ext cx="10229088"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AE71F849-8E1A-8185-CDD0-0C5248C10A5E}"/>
                </a:ext>
              </a:extLst>
            </p:cNvPr>
            <p:cNvCxnSpPr>
              <a:cxnSpLocks/>
            </p:cNvCxnSpPr>
            <p:nvPr/>
          </p:nvCxnSpPr>
          <p:spPr>
            <a:xfrm>
              <a:off x="11205959" y="2361401"/>
              <a:ext cx="0" cy="27473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A1F7F8E-A006-6373-55F7-B86E87B7BD25}"/>
                </a:ext>
              </a:extLst>
            </p:cNvPr>
            <p:cNvCxnSpPr>
              <a:cxnSpLocks/>
            </p:cNvCxnSpPr>
            <p:nvPr/>
          </p:nvCxnSpPr>
          <p:spPr>
            <a:xfrm>
              <a:off x="7957715" y="2361401"/>
              <a:ext cx="0" cy="27473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E945C0D-0597-6332-F56E-0982CCB8261E}"/>
                </a:ext>
              </a:extLst>
            </p:cNvPr>
            <p:cNvCxnSpPr>
              <a:cxnSpLocks/>
            </p:cNvCxnSpPr>
            <p:nvPr/>
          </p:nvCxnSpPr>
          <p:spPr>
            <a:xfrm>
              <a:off x="4279078" y="2368544"/>
              <a:ext cx="0" cy="267596"/>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3C8A3C5-C6DD-2429-588C-4E1C0CB88B69}"/>
                </a:ext>
              </a:extLst>
            </p:cNvPr>
            <p:cNvCxnSpPr>
              <a:cxnSpLocks/>
            </p:cNvCxnSpPr>
            <p:nvPr/>
          </p:nvCxnSpPr>
          <p:spPr>
            <a:xfrm>
              <a:off x="993180" y="2361401"/>
              <a:ext cx="0" cy="274739"/>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3" name="Rectangle: Rounded Corners 62">
            <a:extLst>
              <a:ext uri="{FF2B5EF4-FFF2-40B4-BE49-F238E27FC236}">
                <a16:creationId xmlns:a16="http://schemas.microsoft.com/office/drawing/2014/main" id="{22874ABC-7A26-B343-BD98-1C3EA574FAE6}"/>
              </a:ext>
            </a:extLst>
          </p:cNvPr>
          <p:cNvSpPr/>
          <p:nvPr/>
        </p:nvSpPr>
        <p:spPr>
          <a:xfrm>
            <a:off x="7166157" y="2386680"/>
            <a:ext cx="2267645" cy="236183"/>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cap="all"/>
              <a:t>Operations/technology</a:t>
            </a:r>
          </a:p>
        </p:txBody>
      </p:sp>
      <p:sp>
        <p:nvSpPr>
          <p:cNvPr id="64" name="Rectangle: Rounded Corners 63">
            <a:extLst>
              <a:ext uri="{FF2B5EF4-FFF2-40B4-BE49-F238E27FC236}">
                <a16:creationId xmlns:a16="http://schemas.microsoft.com/office/drawing/2014/main" id="{91D35793-8126-6654-23A1-2E0B6BAE71ED}"/>
              </a:ext>
            </a:extLst>
          </p:cNvPr>
          <p:cNvSpPr/>
          <p:nvPr/>
        </p:nvSpPr>
        <p:spPr>
          <a:xfrm>
            <a:off x="4558120" y="4259705"/>
            <a:ext cx="1887403" cy="236183"/>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b="1" cap="all" dirty="0"/>
              <a:t>Corporate</a:t>
            </a:r>
          </a:p>
        </p:txBody>
      </p:sp>
      <p:sp>
        <p:nvSpPr>
          <p:cNvPr id="65" name="Oval 64">
            <a:extLst>
              <a:ext uri="{FF2B5EF4-FFF2-40B4-BE49-F238E27FC236}">
                <a16:creationId xmlns:a16="http://schemas.microsoft.com/office/drawing/2014/main" id="{CF69F219-8F83-D04D-EBBC-CF0BA3268D39}"/>
              </a:ext>
            </a:extLst>
          </p:cNvPr>
          <p:cNvSpPr/>
          <p:nvPr/>
        </p:nvSpPr>
        <p:spPr>
          <a:xfrm>
            <a:off x="1086530" y="2486972"/>
            <a:ext cx="62338" cy="623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6" name="Oval 65">
            <a:extLst>
              <a:ext uri="{FF2B5EF4-FFF2-40B4-BE49-F238E27FC236}">
                <a16:creationId xmlns:a16="http://schemas.microsoft.com/office/drawing/2014/main" id="{5FC7E999-0504-2D53-DE27-993599C3CFB0}"/>
              </a:ext>
            </a:extLst>
          </p:cNvPr>
          <p:cNvSpPr/>
          <p:nvPr/>
        </p:nvSpPr>
        <p:spPr>
          <a:xfrm>
            <a:off x="4350182" y="2484924"/>
            <a:ext cx="62338" cy="623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8" name="Oval 67">
            <a:extLst>
              <a:ext uri="{FF2B5EF4-FFF2-40B4-BE49-F238E27FC236}">
                <a16:creationId xmlns:a16="http://schemas.microsoft.com/office/drawing/2014/main" id="{88D90795-1C30-9192-F61F-35F916F94A76}"/>
              </a:ext>
            </a:extLst>
          </p:cNvPr>
          <p:cNvSpPr/>
          <p:nvPr/>
        </p:nvSpPr>
        <p:spPr>
          <a:xfrm>
            <a:off x="9881093" y="2485638"/>
            <a:ext cx="62338" cy="62338"/>
          </a:xfrm>
          <a:prstGeom prst="ellipse">
            <a:avLst/>
          </a:prstGeom>
          <a:solidFill>
            <a:srgbClr val="0095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9" name="Oval 68">
            <a:extLst>
              <a:ext uri="{FF2B5EF4-FFF2-40B4-BE49-F238E27FC236}">
                <a16:creationId xmlns:a16="http://schemas.microsoft.com/office/drawing/2014/main" id="{2BC7020E-33D1-E372-63BF-9904CFCB85DB}"/>
              </a:ext>
            </a:extLst>
          </p:cNvPr>
          <p:cNvSpPr/>
          <p:nvPr/>
        </p:nvSpPr>
        <p:spPr>
          <a:xfrm>
            <a:off x="1088306" y="4351484"/>
            <a:ext cx="62338" cy="6233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0" name="Oval 69">
            <a:extLst>
              <a:ext uri="{FF2B5EF4-FFF2-40B4-BE49-F238E27FC236}">
                <a16:creationId xmlns:a16="http://schemas.microsoft.com/office/drawing/2014/main" id="{C4F61E16-0232-A566-564A-932C1C6E78A0}"/>
              </a:ext>
            </a:extLst>
          </p:cNvPr>
          <p:cNvSpPr/>
          <p:nvPr/>
        </p:nvSpPr>
        <p:spPr>
          <a:xfrm>
            <a:off x="3910051" y="4351484"/>
            <a:ext cx="62338" cy="6233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73" name="Group 72">
            <a:extLst>
              <a:ext uri="{FF2B5EF4-FFF2-40B4-BE49-F238E27FC236}">
                <a16:creationId xmlns:a16="http://schemas.microsoft.com/office/drawing/2014/main" id="{8C35CD7B-FF78-7673-4670-84A620CEE34B}"/>
              </a:ext>
            </a:extLst>
          </p:cNvPr>
          <p:cNvGrpSpPr/>
          <p:nvPr/>
        </p:nvGrpSpPr>
        <p:grpSpPr>
          <a:xfrm>
            <a:off x="5901901" y="1409741"/>
            <a:ext cx="1210462" cy="504694"/>
            <a:chOff x="372315" y="3387570"/>
            <a:chExt cx="1181288" cy="587079"/>
          </a:xfrm>
        </p:grpSpPr>
        <p:sp>
          <p:nvSpPr>
            <p:cNvPr id="74" name="TextBox 73">
              <a:extLst>
                <a:ext uri="{FF2B5EF4-FFF2-40B4-BE49-F238E27FC236}">
                  <a16:creationId xmlns:a16="http://schemas.microsoft.com/office/drawing/2014/main" id="{3CE99770-31D0-AED8-89D6-5EFDEEAF3E37}"/>
                </a:ext>
              </a:extLst>
            </p:cNvPr>
            <p:cNvSpPr txBox="1"/>
            <p:nvPr/>
          </p:nvSpPr>
          <p:spPr>
            <a:xfrm>
              <a:off x="379160" y="3387570"/>
              <a:ext cx="1001483" cy="255443"/>
            </a:xfrm>
            <a:prstGeom prst="rect">
              <a:avLst/>
            </a:prstGeom>
            <a:noFill/>
          </p:spPr>
          <p:txBody>
            <a:bodyPr wrap="none" rtlCol="0">
              <a:spAutoFit/>
            </a:bodyPr>
            <a:lstStyle/>
            <a:p>
              <a:r>
                <a:rPr lang="en-GB" sz="1000" b="1" cap="all"/>
                <a:t>MARK WOLF</a:t>
              </a:r>
            </a:p>
          </p:txBody>
        </p:sp>
        <p:sp>
          <p:nvSpPr>
            <p:cNvPr id="75" name="Rectangle 74">
              <a:extLst>
                <a:ext uri="{FF2B5EF4-FFF2-40B4-BE49-F238E27FC236}">
                  <a16:creationId xmlns:a16="http://schemas.microsoft.com/office/drawing/2014/main" id="{CE708F8F-9325-4114-D5AB-D785BBF6BF13}"/>
                </a:ext>
              </a:extLst>
            </p:cNvPr>
            <p:cNvSpPr/>
            <p:nvPr/>
          </p:nvSpPr>
          <p:spPr>
            <a:xfrm>
              <a:off x="372315" y="3580830"/>
              <a:ext cx="1181288" cy="393819"/>
            </a:xfrm>
            <a:prstGeom prst="rect">
              <a:avLst/>
            </a:prstGeom>
          </p:spPr>
          <p:txBody>
            <a:bodyPr wrap="square">
              <a:spAutoFit/>
            </a:bodyPr>
            <a:lstStyle/>
            <a:p>
              <a:r>
                <a:rPr lang="en-IN" sz="800"/>
                <a:t>President and CEO</a:t>
              </a:r>
              <a:endParaRPr lang="en-GB" sz="800"/>
            </a:p>
          </p:txBody>
        </p:sp>
      </p:grpSp>
      <p:sp>
        <p:nvSpPr>
          <p:cNvPr id="78" name="Oval 77">
            <a:extLst>
              <a:ext uri="{FF2B5EF4-FFF2-40B4-BE49-F238E27FC236}">
                <a16:creationId xmlns:a16="http://schemas.microsoft.com/office/drawing/2014/main" id="{AF14C56D-CA33-5803-3E7F-25F884D4F88A}"/>
              </a:ext>
            </a:extLst>
          </p:cNvPr>
          <p:cNvSpPr/>
          <p:nvPr/>
        </p:nvSpPr>
        <p:spPr>
          <a:xfrm>
            <a:off x="9866351" y="4351484"/>
            <a:ext cx="62338" cy="6233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1" name="Oval 70">
            <a:extLst>
              <a:ext uri="{FF2B5EF4-FFF2-40B4-BE49-F238E27FC236}">
                <a16:creationId xmlns:a16="http://schemas.microsoft.com/office/drawing/2014/main" id="{B7950EB1-DDE1-7D04-58EF-66921526D640}"/>
              </a:ext>
            </a:extLst>
          </p:cNvPr>
          <p:cNvSpPr/>
          <p:nvPr/>
        </p:nvSpPr>
        <p:spPr>
          <a:xfrm>
            <a:off x="7069818" y="4347556"/>
            <a:ext cx="65624" cy="656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72" name="Picture Placeholder 14">
            <a:extLst>
              <a:ext uri="{FF2B5EF4-FFF2-40B4-BE49-F238E27FC236}">
                <a16:creationId xmlns:a16="http://schemas.microsoft.com/office/drawing/2014/main" id="{08FFA404-9FF9-A5B1-54FA-5F5561CB2CEC}"/>
              </a:ext>
            </a:extLst>
          </p:cNvPr>
          <p:cNvPicPr>
            <a:picLocks noChangeAspect="1"/>
          </p:cNvPicPr>
          <p:nvPr/>
        </p:nvPicPr>
        <p:blipFill rotWithShape="1">
          <a:blip r:embed="rId13">
            <a:extLst>
              <a:ext uri="{28A0092B-C50C-407E-A947-70E740481C1C}">
                <a14:useLocalDpi xmlns:a14="http://schemas.microsoft.com/office/drawing/2010/main" val="0"/>
              </a:ext>
            </a:extLst>
          </a:blip>
          <a:srcRect l="18154" t="13160" r="9221" b="38424"/>
          <a:stretch/>
        </p:blipFill>
        <p:spPr>
          <a:xfrm>
            <a:off x="9107708" y="1211121"/>
            <a:ext cx="820198" cy="820197"/>
          </a:xfrm>
          <a:prstGeom prst="roundRect">
            <a:avLst>
              <a:gd name="adj" fmla="val 0"/>
            </a:avLst>
          </a:prstGeom>
          <a:ln w="19050">
            <a:solidFill>
              <a:schemeClr val="bg1"/>
            </a:solidFill>
          </a:ln>
          <a:effectLst>
            <a:outerShdw blurRad="50800" dist="38100" dir="2700000" algn="tl" rotWithShape="0">
              <a:prstClr val="black">
                <a:alpha val="40000"/>
              </a:prstClr>
            </a:outerShdw>
          </a:effectLst>
        </p:spPr>
      </p:pic>
      <p:grpSp>
        <p:nvGrpSpPr>
          <p:cNvPr id="76" name="Group 75">
            <a:extLst>
              <a:ext uri="{FF2B5EF4-FFF2-40B4-BE49-F238E27FC236}">
                <a16:creationId xmlns:a16="http://schemas.microsoft.com/office/drawing/2014/main" id="{4AEC980E-13AD-374C-9FE4-3E70E196639C}"/>
              </a:ext>
            </a:extLst>
          </p:cNvPr>
          <p:cNvGrpSpPr/>
          <p:nvPr/>
        </p:nvGrpSpPr>
        <p:grpSpPr>
          <a:xfrm>
            <a:off x="9927906" y="1396733"/>
            <a:ext cx="1931400" cy="382820"/>
            <a:chOff x="379160" y="3387570"/>
            <a:chExt cx="1416126" cy="445311"/>
          </a:xfrm>
        </p:grpSpPr>
        <p:sp>
          <p:nvSpPr>
            <p:cNvPr id="77" name="TextBox 76">
              <a:extLst>
                <a:ext uri="{FF2B5EF4-FFF2-40B4-BE49-F238E27FC236}">
                  <a16:creationId xmlns:a16="http://schemas.microsoft.com/office/drawing/2014/main" id="{26D9D479-0979-FD11-F6A1-F21CE46111F6}"/>
                </a:ext>
              </a:extLst>
            </p:cNvPr>
            <p:cNvSpPr txBox="1"/>
            <p:nvPr/>
          </p:nvSpPr>
          <p:spPr>
            <a:xfrm>
              <a:off x="379160" y="3387570"/>
              <a:ext cx="814747" cy="286414"/>
            </a:xfrm>
            <a:prstGeom prst="rect">
              <a:avLst/>
            </a:prstGeom>
            <a:noFill/>
          </p:spPr>
          <p:txBody>
            <a:bodyPr wrap="none" rtlCol="0">
              <a:spAutoFit/>
            </a:bodyPr>
            <a:lstStyle/>
            <a:p>
              <a:r>
                <a:rPr lang="en-GB" sz="1000" b="1" cap="all"/>
                <a:t>Chang Bin Im</a:t>
              </a:r>
            </a:p>
          </p:txBody>
        </p:sp>
        <p:sp>
          <p:nvSpPr>
            <p:cNvPr id="79" name="Rectangle 78">
              <a:extLst>
                <a:ext uri="{FF2B5EF4-FFF2-40B4-BE49-F238E27FC236}">
                  <a16:creationId xmlns:a16="http://schemas.microsoft.com/office/drawing/2014/main" id="{E84A061D-7086-974D-97C6-BDE4F277F02B}"/>
                </a:ext>
              </a:extLst>
            </p:cNvPr>
            <p:cNvSpPr/>
            <p:nvPr/>
          </p:nvSpPr>
          <p:spPr>
            <a:xfrm>
              <a:off x="384678" y="3582268"/>
              <a:ext cx="1410608" cy="250613"/>
            </a:xfrm>
            <a:prstGeom prst="rect">
              <a:avLst/>
            </a:prstGeom>
          </p:spPr>
          <p:txBody>
            <a:bodyPr wrap="square">
              <a:spAutoFit/>
            </a:bodyPr>
            <a:lstStyle/>
            <a:p>
              <a:r>
                <a:rPr lang="en-US" sz="800"/>
                <a:t>Chairman of the Board of Directors</a:t>
              </a:r>
            </a:p>
          </p:txBody>
        </p:sp>
      </p:grpSp>
      <p:pic>
        <p:nvPicPr>
          <p:cNvPr id="22" name="Picture Placeholder 43">
            <a:extLst>
              <a:ext uri="{FF2B5EF4-FFF2-40B4-BE49-F238E27FC236}">
                <a16:creationId xmlns:a16="http://schemas.microsoft.com/office/drawing/2014/main" id="{58FAC5A4-0E05-89BE-63F3-F681689A6171}"/>
              </a:ext>
            </a:extLst>
          </p:cNvPr>
          <p:cNvPicPr>
            <a:picLocks noChangeAspect="1"/>
          </p:cNvPicPr>
          <p:nvPr/>
        </p:nvPicPr>
        <p:blipFill rotWithShape="1">
          <a:blip r:embed="rId14">
            <a:extLst>
              <a:ext uri="{28A0092B-C50C-407E-A947-70E740481C1C}">
                <a14:useLocalDpi xmlns:a14="http://schemas.microsoft.com/office/drawing/2010/main" val="0"/>
              </a:ext>
            </a:extLst>
          </a:blip>
          <a:srcRect l="13657" t="12907" r="14235" b="39022"/>
          <a:stretch/>
        </p:blipFill>
        <p:spPr>
          <a:xfrm>
            <a:off x="9522044" y="2761829"/>
            <a:ext cx="820198" cy="820197"/>
          </a:xfrm>
          <a:prstGeom prst="roundRect">
            <a:avLst>
              <a:gd name="adj" fmla="val 0"/>
            </a:avLst>
          </a:prstGeom>
          <a:ln w="19050">
            <a:solidFill>
              <a:schemeClr val="bg1"/>
            </a:solidFill>
          </a:ln>
          <a:effectLst>
            <a:outerShdw blurRad="50800" dist="38100" dir="2700000" algn="tl" rotWithShape="0">
              <a:prstClr val="black">
                <a:alpha val="40000"/>
              </a:prstClr>
            </a:outerShdw>
          </a:effectLst>
        </p:spPr>
      </p:pic>
      <p:grpSp>
        <p:nvGrpSpPr>
          <p:cNvPr id="49" name="Group 48">
            <a:extLst>
              <a:ext uri="{FF2B5EF4-FFF2-40B4-BE49-F238E27FC236}">
                <a16:creationId xmlns:a16="http://schemas.microsoft.com/office/drawing/2014/main" id="{F15BDA54-918E-0543-2C6C-5576D5602AF9}"/>
              </a:ext>
            </a:extLst>
          </p:cNvPr>
          <p:cNvGrpSpPr/>
          <p:nvPr/>
        </p:nvGrpSpPr>
        <p:grpSpPr>
          <a:xfrm>
            <a:off x="9346512" y="3627429"/>
            <a:ext cx="1196161" cy="381596"/>
            <a:chOff x="290346" y="3657012"/>
            <a:chExt cx="1391424" cy="443888"/>
          </a:xfrm>
        </p:grpSpPr>
        <p:sp>
          <p:nvSpPr>
            <p:cNvPr id="67" name="TextBox 66">
              <a:extLst>
                <a:ext uri="{FF2B5EF4-FFF2-40B4-BE49-F238E27FC236}">
                  <a16:creationId xmlns:a16="http://schemas.microsoft.com/office/drawing/2014/main" id="{759C3840-C393-FDF8-AC7A-6DF5DD29656A}"/>
                </a:ext>
              </a:extLst>
            </p:cNvPr>
            <p:cNvSpPr txBox="1"/>
            <p:nvPr/>
          </p:nvSpPr>
          <p:spPr>
            <a:xfrm>
              <a:off x="290346" y="3657012"/>
              <a:ext cx="1391424" cy="286414"/>
            </a:xfrm>
            <a:prstGeom prst="rect">
              <a:avLst/>
            </a:prstGeom>
            <a:noFill/>
          </p:spPr>
          <p:txBody>
            <a:bodyPr wrap="none" rtlCol="0">
              <a:spAutoFit/>
            </a:bodyPr>
            <a:lstStyle/>
            <a:p>
              <a:pPr algn="ctr"/>
              <a:r>
                <a:rPr lang="en-GB" sz="1000" b="1"/>
                <a:t>DANIEL MOSSOP</a:t>
              </a:r>
            </a:p>
          </p:txBody>
        </p:sp>
        <p:sp>
          <p:nvSpPr>
            <p:cNvPr id="80" name="Rectangle 79">
              <a:extLst>
                <a:ext uri="{FF2B5EF4-FFF2-40B4-BE49-F238E27FC236}">
                  <a16:creationId xmlns:a16="http://schemas.microsoft.com/office/drawing/2014/main" id="{22A3AD6F-74C7-9029-519B-F8F0119A4F84}"/>
                </a:ext>
              </a:extLst>
            </p:cNvPr>
            <p:cNvSpPr/>
            <p:nvPr/>
          </p:nvSpPr>
          <p:spPr>
            <a:xfrm>
              <a:off x="418510" y="3850287"/>
              <a:ext cx="1135091" cy="250613"/>
            </a:xfrm>
            <a:prstGeom prst="rect">
              <a:avLst/>
            </a:prstGeom>
          </p:spPr>
          <p:txBody>
            <a:bodyPr wrap="square">
              <a:spAutoFit/>
            </a:bodyPr>
            <a:lstStyle/>
            <a:p>
              <a:pPr algn="ctr"/>
              <a:r>
                <a:rPr lang="en-IN" sz="800"/>
                <a:t>VP, CIO</a:t>
              </a:r>
              <a:endParaRPr lang="en-GB" sz="800"/>
            </a:p>
          </p:txBody>
        </p:sp>
      </p:grpSp>
      <p:sp>
        <p:nvSpPr>
          <p:cNvPr id="4" name="Footer Placeholder 3">
            <a:extLst>
              <a:ext uri="{FF2B5EF4-FFF2-40B4-BE49-F238E27FC236}">
                <a16:creationId xmlns:a16="http://schemas.microsoft.com/office/drawing/2014/main" id="{82E70933-CEDC-B7C4-87DF-CE90FDC0A7E8}"/>
              </a:ext>
            </a:extLst>
          </p:cNvPr>
          <p:cNvSpPr>
            <a:spLocks noGrp="1"/>
          </p:cNvSpPr>
          <p:nvPr>
            <p:ph type="ftr" sz="quarter" idx="11"/>
          </p:nvPr>
        </p:nvSpPr>
        <p:spPr/>
        <p:txBody>
          <a:bodyPr/>
          <a:lstStyle/>
          <a:p>
            <a:r>
              <a:rPr lang="en-US" dirty="0"/>
              <a:t>© 2025 Momentive Technologies. All rights reserved.</a:t>
            </a:r>
          </a:p>
        </p:txBody>
      </p:sp>
      <p:sp>
        <p:nvSpPr>
          <p:cNvPr id="47" name="Slide Number Placeholder 46">
            <a:extLst>
              <a:ext uri="{FF2B5EF4-FFF2-40B4-BE49-F238E27FC236}">
                <a16:creationId xmlns:a16="http://schemas.microsoft.com/office/drawing/2014/main" id="{5F8265FF-A9A3-9031-7313-E06DEF6015A9}"/>
              </a:ext>
            </a:extLst>
          </p:cNvPr>
          <p:cNvSpPr>
            <a:spLocks noGrp="1"/>
          </p:cNvSpPr>
          <p:nvPr>
            <p:ph type="sldNum" sz="quarter" idx="4"/>
          </p:nvPr>
        </p:nvSpPr>
        <p:spPr/>
        <p:txBody>
          <a:bodyPr/>
          <a:lstStyle/>
          <a:p>
            <a:fld id="{1C69A1C0-535F-463E-8D92-C7969F53BFF1}" type="slidenum">
              <a:rPr lang="en-US" smtClean="0"/>
              <a:pPr/>
              <a:t>12</a:t>
            </a:fld>
            <a:endParaRPr lang="en-US"/>
          </a:p>
        </p:txBody>
      </p:sp>
      <p:cxnSp>
        <p:nvCxnSpPr>
          <p:cNvPr id="10" name="Straight Connector 9">
            <a:extLst>
              <a:ext uri="{FF2B5EF4-FFF2-40B4-BE49-F238E27FC236}">
                <a16:creationId xmlns:a16="http://schemas.microsoft.com/office/drawing/2014/main" id="{7A101308-8D77-8C38-E86D-2E1F0EEA1955}"/>
              </a:ext>
            </a:extLst>
          </p:cNvPr>
          <p:cNvCxnSpPr>
            <a:cxnSpLocks/>
          </p:cNvCxnSpPr>
          <p:nvPr/>
        </p:nvCxnSpPr>
        <p:spPr>
          <a:xfrm>
            <a:off x="6634164" y="2516807"/>
            <a:ext cx="0" cy="236184"/>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7B42F2E8-AEF7-1447-435D-404F627DF483}"/>
              </a:ext>
            </a:extLst>
          </p:cNvPr>
          <p:cNvSpPr/>
          <p:nvPr/>
        </p:nvSpPr>
        <p:spPr>
          <a:xfrm>
            <a:off x="6602995" y="2483481"/>
            <a:ext cx="62338" cy="62338"/>
          </a:xfrm>
          <a:prstGeom prst="ellipse">
            <a:avLst/>
          </a:prstGeom>
          <a:solidFill>
            <a:srgbClr val="0095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139134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ED35D242-3F16-4A26-A34B-CEFF67AC8DAB}"/>
              </a:ext>
            </a:extLst>
          </p:cNvPr>
          <p:cNvSpPr>
            <a:spLocks noGrp="1"/>
          </p:cNvSpPr>
          <p:nvPr>
            <p:ph type="ctrTitle"/>
          </p:nvPr>
        </p:nvSpPr>
        <p:spPr/>
        <p:txBody>
          <a:bodyPr/>
          <a:lstStyle/>
          <a:p>
            <a:r>
              <a:rPr lang="en-US"/>
              <a:t>Thank you</a:t>
            </a:r>
          </a:p>
        </p:txBody>
      </p:sp>
    </p:spTree>
    <p:extLst>
      <p:ext uri="{BB962C8B-B14F-4D97-AF65-F5344CB8AC3E}">
        <p14:creationId xmlns:p14="http://schemas.microsoft.com/office/powerpoint/2010/main" val="2449437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2068684-70D2-D663-2630-912363F4054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3019" r="3019"/>
          <a:stretch/>
        </p:blipFill>
        <p:spPr>
          <a:xfrm>
            <a:off x="0" y="1242645"/>
            <a:ext cx="4408960" cy="2640012"/>
          </a:xfrm>
        </p:spPr>
      </p:pic>
      <p:sp>
        <p:nvSpPr>
          <p:cNvPr id="4" name="Title 3"/>
          <p:cNvSpPr>
            <a:spLocks noGrp="1"/>
          </p:cNvSpPr>
          <p:nvPr>
            <p:ph type="title"/>
          </p:nvPr>
        </p:nvSpPr>
        <p:spPr>
          <a:ln/>
        </p:spPr>
        <p:txBody>
          <a:bodyPr/>
          <a:lstStyle/>
          <a:p>
            <a:r>
              <a:rPr lang="en-US"/>
              <a:t>Advanced Materials for advanced technologies</a:t>
            </a:r>
          </a:p>
        </p:txBody>
      </p:sp>
      <p:pic>
        <p:nvPicPr>
          <p:cNvPr id="12" name="Picture Placeholder 11">
            <a:extLst>
              <a:ext uri="{FF2B5EF4-FFF2-40B4-BE49-F238E27FC236}">
                <a16:creationId xmlns:a16="http://schemas.microsoft.com/office/drawing/2014/main" id="{496DE46F-3952-BB9B-5004-7DED8526CA9C}"/>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t="4125" b="4125"/>
          <a:stretch/>
        </p:blipFill>
        <p:spPr>
          <a:xfrm>
            <a:off x="7872413" y="1222530"/>
            <a:ext cx="4319587" cy="2640012"/>
          </a:xfrm>
        </p:spPr>
      </p:pic>
      <p:sp>
        <p:nvSpPr>
          <p:cNvPr id="12296" name="Rectangle 8"/>
          <p:cNvSpPr>
            <a:spLocks/>
          </p:cNvSpPr>
          <p:nvPr/>
        </p:nvSpPr>
        <p:spPr bwMode="auto">
          <a:xfrm>
            <a:off x="179294" y="4130050"/>
            <a:ext cx="11725835" cy="2048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1"/>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400">
                <a:solidFill>
                  <a:srgbClr val="000000"/>
                </a:solidFill>
                <a:latin typeface="Open Sans Light" charset="0"/>
                <a:ea typeface="Open Sans Light" charset="0"/>
                <a:cs typeface="Open Sans Light" charset="0"/>
                <a:sym typeface="Open Sans Light" charset="0"/>
              </a:defRPr>
            </a:lvl1pPr>
            <a:lvl2pPr marL="742950" indent="-285750">
              <a:defRPr sz="3400">
                <a:solidFill>
                  <a:srgbClr val="000000"/>
                </a:solidFill>
                <a:latin typeface="Open Sans Light" charset="0"/>
                <a:ea typeface="Open Sans Light" charset="0"/>
                <a:cs typeface="Open Sans Light" charset="0"/>
                <a:sym typeface="Open Sans Light" charset="0"/>
              </a:defRPr>
            </a:lvl2pPr>
            <a:lvl3pPr marL="1143000" indent="-228600">
              <a:defRPr sz="3400">
                <a:solidFill>
                  <a:srgbClr val="000000"/>
                </a:solidFill>
                <a:latin typeface="Open Sans Light" charset="0"/>
                <a:ea typeface="Open Sans Light" charset="0"/>
                <a:cs typeface="Open Sans Light" charset="0"/>
                <a:sym typeface="Open Sans Light" charset="0"/>
              </a:defRPr>
            </a:lvl3pPr>
            <a:lvl4pPr marL="1600200" indent="-228600">
              <a:defRPr sz="3400">
                <a:solidFill>
                  <a:srgbClr val="000000"/>
                </a:solidFill>
                <a:latin typeface="Open Sans Light" charset="0"/>
                <a:ea typeface="Open Sans Light" charset="0"/>
                <a:cs typeface="Open Sans Light" charset="0"/>
                <a:sym typeface="Open Sans Light" charset="0"/>
              </a:defRPr>
            </a:lvl4pPr>
            <a:lvl5pPr marL="2057400" indent="-228600">
              <a:defRPr sz="3400">
                <a:solidFill>
                  <a:srgbClr val="000000"/>
                </a:solidFill>
                <a:latin typeface="Open Sans Light" charset="0"/>
                <a:ea typeface="Open Sans Light" charset="0"/>
                <a:cs typeface="Open Sans Light" charset="0"/>
                <a:sym typeface="Open Sans Light" charset="0"/>
              </a:defRPr>
            </a:lvl5pPr>
            <a:lvl6pPr marL="25146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algn="ctr">
              <a:lnSpc>
                <a:spcPct val="150000"/>
              </a:lnSpc>
              <a:spcAft>
                <a:spcPts val="900"/>
              </a:spcAft>
            </a:pPr>
            <a:r>
              <a:rPr lang="en-US" sz="1800" dirty="0">
                <a:solidFill>
                  <a:schemeClr val="tx1"/>
                </a:solidFill>
                <a:latin typeface="+mn-lt"/>
              </a:rPr>
              <a:t>We are an </a:t>
            </a:r>
            <a:r>
              <a:rPr lang="en-US" sz="1800" b="1" dirty="0">
                <a:solidFill>
                  <a:schemeClr val="accent4"/>
                </a:solidFill>
                <a:latin typeface="+mj-lt"/>
                <a:ea typeface="Open Sans Extrabold" panose="020B0906030804020204" pitchFamily="34" charset="0"/>
                <a:cs typeface="Open Sans Extrabold" panose="020B0906030804020204" pitchFamily="34" charset="0"/>
              </a:rPr>
              <a:t>Advanced Materials Company </a:t>
            </a:r>
            <a:r>
              <a:rPr lang="en-US" sz="1800" dirty="0">
                <a:solidFill>
                  <a:schemeClr val="tx1"/>
                </a:solidFill>
                <a:latin typeface="+mn-lt"/>
              </a:rPr>
              <a:t>engaged in the design and manufacture of </a:t>
            </a:r>
            <a:br>
              <a:rPr lang="en-US" sz="1800" dirty="0">
                <a:solidFill>
                  <a:schemeClr val="tx1"/>
                </a:solidFill>
                <a:latin typeface="+mn-lt"/>
              </a:rPr>
            </a:br>
            <a:r>
              <a:rPr lang="en-US" sz="1800" dirty="0">
                <a:solidFill>
                  <a:schemeClr val="tx1"/>
                </a:solidFill>
                <a:latin typeface="+mn-lt"/>
              </a:rPr>
              <a:t>ultra-high-performance </a:t>
            </a:r>
            <a:r>
              <a:rPr lang="en-US" sz="1800" b="1" dirty="0">
                <a:solidFill>
                  <a:schemeClr val="accent4"/>
                </a:solidFill>
                <a:latin typeface="+mj-lt"/>
                <a:ea typeface="Open Sans Extrabold" panose="020B0906030804020204" pitchFamily="34" charset="0"/>
                <a:cs typeface="Open Sans Extrabold" panose="020B0906030804020204" pitchFamily="34" charset="0"/>
              </a:rPr>
              <a:t>quartz crucibles</a:t>
            </a:r>
            <a:r>
              <a:rPr lang="en-US" sz="1800" dirty="0">
                <a:solidFill>
                  <a:schemeClr val="accent4"/>
                </a:solidFill>
                <a:latin typeface="+mj-lt"/>
                <a:ea typeface="Open Sans Extrabold" panose="020B0906030804020204" pitchFamily="34" charset="0"/>
                <a:cs typeface="Open Sans Extrabold" panose="020B0906030804020204" pitchFamily="34" charset="0"/>
              </a:rPr>
              <a:t>, </a:t>
            </a:r>
            <a:r>
              <a:rPr lang="en-US" sz="1800" b="1" dirty="0">
                <a:solidFill>
                  <a:schemeClr val="accent4"/>
                </a:solidFill>
                <a:latin typeface="+mj-lt"/>
                <a:ea typeface="Open Sans Extrabold" panose="020B0906030804020204" pitchFamily="34" charset="0"/>
                <a:cs typeface="Open Sans Extrabold" panose="020B0906030804020204" pitchFamily="34" charset="0"/>
              </a:rPr>
              <a:t>quartz products</a:t>
            </a:r>
            <a:r>
              <a:rPr lang="en-US" sz="1800" dirty="0">
                <a:solidFill>
                  <a:schemeClr val="tx1">
                    <a:lumMod val="50000"/>
                  </a:schemeClr>
                </a:solidFill>
                <a:latin typeface="+mj-lt"/>
              </a:rPr>
              <a:t> </a:t>
            </a:r>
            <a:r>
              <a:rPr lang="en-US" sz="1800" dirty="0">
                <a:solidFill>
                  <a:schemeClr val="tx1"/>
                </a:solidFill>
                <a:latin typeface="+mn-lt"/>
              </a:rPr>
              <a:t>and </a:t>
            </a:r>
            <a:r>
              <a:rPr lang="en-US" sz="1800" b="1" dirty="0">
                <a:solidFill>
                  <a:schemeClr val="accent4"/>
                </a:solidFill>
                <a:latin typeface="+mj-lt"/>
                <a:ea typeface="Open Sans Extrabold" panose="020B0906030804020204" pitchFamily="34" charset="0"/>
                <a:cs typeface="Open Sans Extrabold" panose="020B0906030804020204" pitchFamily="34" charset="0"/>
              </a:rPr>
              <a:t>ceramic</a:t>
            </a:r>
            <a:r>
              <a:rPr lang="en-US" sz="1800" dirty="0">
                <a:solidFill>
                  <a:schemeClr val="tx1">
                    <a:lumMod val="50000"/>
                  </a:schemeClr>
                </a:solidFill>
                <a:latin typeface="+mj-lt"/>
              </a:rPr>
              <a:t> </a:t>
            </a:r>
            <a:r>
              <a:rPr lang="en-US" sz="1800" dirty="0">
                <a:solidFill>
                  <a:schemeClr val="accent4"/>
                </a:solidFill>
                <a:latin typeface="+mj-lt"/>
              </a:rPr>
              <a:t>products</a:t>
            </a:r>
            <a:r>
              <a:rPr lang="en-US" sz="1800" dirty="0">
                <a:solidFill>
                  <a:schemeClr val="tx1"/>
                </a:solidFill>
                <a:latin typeface="+mn-lt"/>
              </a:rPr>
              <a:t>. </a:t>
            </a:r>
            <a:br>
              <a:rPr lang="en-US" sz="1800" dirty="0">
                <a:solidFill>
                  <a:schemeClr val="tx1"/>
                </a:solidFill>
                <a:latin typeface="+mn-lt"/>
              </a:rPr>
            </a:br>
            <a:r>
              <a:rPr lang="en-US" sz="1800" dirty="0">
                <a:solidFill>
                  <a:schemeClr val="tx1"/>
                </a:solidFill>
                <a:latin typeface="+mn-lt"/>
              </a:rPr>
              <a:t>Our products are vital to the semiconductor industry, enabling the production of logic and memory chips, power control devices, and multiple systems for electric vehicles.</a:t>
            </a:r>
          </a:p>
        </p:txBody>
      </p:sp>
      <p:grpSp>
        <p:nvGrpSpPr>
          <p:cNvPr id="9" name="Group 8">
            <a:extLst>
              <a:ext uri="{FF2B5EF4-FFF2-40B4-BE49-F238E27FC236}">
                <a16:creationId xmlns:a16="http://schemas.microsoft.com/office/drawing/2014/main" id="{FDB6719B-1B67-4BDF-A323-62B601AAD1FB}"/>
              </a:ext>
            </a:extLst>
          </p:cNvPr>
          <p:cNvGrpSpPr/>
          <p:nvPr/>
        </p:nvGrpSpPr>
        <p:grpSpPr>
          <a:xfrm>
            <a:off x="4025900" y="1216449"/>
            <a:ext cx="4140200" cy="2666207"/>
            <a:chOff x="8051800" y="3111500"/>
            <a:chExt cx="8280400" cy="5332413"/>
          </a:xfrm>
        </p:grpSpPr>
        <p:sp>
          <p:nvSpPr>
            <p:cNvPr id="11275" name="AutoShape 10"/>
            <p:cNvSpPr>
              <a:spLocks/>
            </p:cNvSpPr>
            <p:nvPr/>
          </p:nvSpPr>
          <p:spPr bwMode="auto">
            <a:xfrm>
              <a:off x="8051800" y="3111500"/>
              <a:ext cx="8280400" cy="5332413"/>
            </a:xfrm>
            <a:custGeom>
              <a:avLst/>
              <a:gdLst>
                <a:gd name="T0" fmla="*/ 4140399 w 21600"/>
                <a:gd name="T1" fmla="*/ 2666207 h 21600"/>
                <a:gd name="T2" fmla="*/ 4140399 w 21600"/>
                <a:gd name="T3" fmla="*/ 2666207 h 21600"/>
                <a:gd name="T4" fmla="*/ 4140399 w 21600"/>
                <a:gd name="T5" fmla="*/ 2666207 h 21600"/>
                <a:gd name="T6" fmla="*/ 4140399 w 21600"/>
                <a:gd name="T7" fmla="*/ 26662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12" y="0"/>
                  </a:moveTo>
                  <a:lnTo>
                    <a:pt x="1512" y="8450"/>
                  </a:lnTo>
                  <a:lnTo>
                    <a:pt x="0" y="10800"/>
                  </a:lnTo>
                  <a:lnTo>
                    <a:pt x="1512" y="13149"/>
                  </a:lnTo>
                  <a:lnTo>
                    <a:pt x="1512" y="21600"/>
                  </a:lnTo>
                  <a:lnTo>
                    <a:pt x="20084" y="21600"/>
                  </a:lnTo>
                  <a:lnTo>
                    <a:pt x="20084" y="13152"/>
                  </a:lnTo>
                  <a:lnTo>
                    <a:pt x="21600" y="10800"/>
                  </a:lnTo>
                  <a:lnTo>
                    <a:pt x="20084" y="8446"/>
                  </a:lnTo>
                  <a:lnTo>
                    <a:pt x="20084" y="0"/>
                  </a:lnTo>
                  <a:lnTo>
                    <a:pt x="1512" y="0"/>
                  </a:lnTo>
                  <a:close/>
                </a:path>
              </a:pathLst>
            </a:custGeom>
            <a:solidFill>
              <a:schemeClr val="accent1"/>
            </a:solidFill>
            <a:ln w="38100" cap="flat" cmpd="sng">
              <a:solidFill>
                <a:schemeClr val="bg1"/>
              </a:solidFill>
              <a:prstDash val="solid"/>
              <a:miter lim="0"/>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25400" tIns="25400" rIns="25400" bIns="25400" anchor="ctr"/>
            <a:lstStyle/>
            <a:p>
              <a:endParaRPr lang="en-US" sz="900"/>
            </a:p>
          </p:txBody>
        </p:sp>
        <p:pic>
          <p:nvPicPr>
            <p:cNvPr id="5" name="Picture 4">
              <a:extLst>
                <a:ext uri="{FF2B5EF4-FFF2-40B4-BE49-F238E27FC236}">
                  <a16:creationId xmlns:a16="http://schemas.microsoft.com/office/drawing/2014/main" id="{F4E833FA-B27D-42AD-98BD-481D5F5534E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65692" y="3646516"/>
              <a:ext cx="5652616" cy="4239461"/>
            </a:xfrm>
            <a:prstGeom prst="rect">
              <a:avLst/>
            </a:prstGeom>
          </p:spPr>
        </p:pic>
      </p:grpSp>
      <p:sp>
        <p:nvSpPr>
          <p:cNvPr id="8" name="Footer Placeholder 7">
            <a:extLst>
              <a:ext uri="{FF2B5EF4-FFF2-40B4-BE49-F238E27FC236}">
                <a16:creationId xmlns:a16="http://schemas.microsoft.com/office/drawing/2014/main" id="{8226EAD4-234A-2884-9366-0442A4F3FC65}"/>
              </a:ext>
            </a:extLst>
          </p:cNvPr>
          <p:cNvSpPr>
            <a:spLocks noGrp="1"/>
          </p:cNvSpPr>
          <p:nvPr>
            <p:ph type="ftr" sz="quarter" idx="11"/>
          </p:nvPr>
        </p:nvSpPr>
        <p:spPr/>
        <p:txBody>
          <a:bodyPr/>
          <a:lstStyle/>
          <a:p>
            <a:r>
              <a:rPr lang="en-US" dirty="0"/>
              <a:t>© 2025 Momentive Technologies. All rights reserved.</a:t>
            </a:r>
          </a:p>
        </p:txBody>
      </p:sp>
      <p:sp>
        <p:nvSpPr>
          <p:cNvPr id="10" name="Slide Number Placeholder 9">
            <a:extLst>
              <a:ext uri="{FF2B5EF4-FFF2-40B4-BE49-F238E27FC236}">
                <a16:creationId xmlns:a16="http://schemas.microsoft.com/office/drawing/2014/main" id="{B8A0A0A5-4BFE-524A-6AB2-E740709E90AE}"/>
              </a:ext>
            </a:extLst>
          </p:cNvPr>
          <p:cNvSpPr>
            <a:spLocks noGrp="1"/>
          </p:cNvSpPr>
          <p:nvPr>
            <p:ph type="sldNum" sz="quarter" idx="4"/>
          </p:nvPr>
        </p:nvSpPr>
        <p:spPr/>
        <p:txBody>
          <a:bodyPr/>
          <a:lstStyle/>
          <a:p>
            <a:fld id="{1C69A1C0-535F-463E-8D92-C7969F53BFF1}" type="slidenum">
              <a:rPr lang="en-US" smtClean="0"/>
              <a:pPr/>
              <a:t>2</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ln/>
        </p:spPr>
        <p:txBody>
          <a:bodyPr/>
          <a:lstStyle/>
          <a:p>
            <a:r>
              <a:rPr lang="en-US"/>
              <a:t>highlights</a:t>
            </a:r>
          </a:p>
        </p:txBody>
      </p:sp>
      <p:sp>
        <p:nvSpPr>
          <p:cNvPr id="8" name="Footer Placeholder 7">
            <a:extLst>
              <a:ext uri="{FF2B5EF4-FFF2-40B4-BE49-F238E27FC236}">
                <a16:creationId xmlns:a16="http://schemas.microsoft.com/office/drawing/2014/main" id="{8226EAD4-234A-2884-9366-0442A4F3FC65}"/>
              </a:ext>
            </a:extLst>
          </p:cNvPr>
          <p:cNvSpPr>
            <a:spLocks noGrp="1"/>
          </p:cNvSpPr>
          <p:nvPr>
            <p:ph type="ftr" sz="quarter" idx="11"/>
          </p:nvPr>
        </p:nvSpPr>
        <p:spPr/>
        <p:txBody>
          <a:bodyPr/>
          <a:lstStyle/>
          <a:p>
            <a:r>
              <a:rPr lang="en-US" dirty="0"/>
              <a:t>© 2025 Momentive Technologies. All rights reserved.</a:t>
            </a:r>
          </a:p>
        </p:txBody>
      </p:sp>
      <p:sp>
        <p:nvSpPr>
          <p:cNvPr id="10" name="Slide Number Placeholder 9">
            <a:extLst>
              <a:ext uri="{FF2B5EF4-FFF2-40B4-BE49-F238E27FC236}">
                <a16:creationId xmlns:a16="http://schemas.microsoft.com/office/drawing/2014/main" id="{B8A0A0A5-4BFE-524A-6AB2-E740709E90AE}"/>
              </a:ext>
            </a:extLst>
          </p:cNvPr>
          <p:cNvSpPr>
            <a:spLocks noGrp="1"/>
          </p:cNvSpPr>
          <p:nvPr>
            <p:ph type="sldNum" sz="quarter" idx="4"/>
          </p:nvPr>
        </p:nvSpPr>
        <p:spPr/>
        <p:txBody>
          <a:bodyPr/>
          <a:lstStyle/>
          <a:p>
            <a:fld id="{1C69A1C0-535F-463E-8D92-C7969F53BFF1}" type="slidenum">
              <a:rPr lang="en-US" smtClean="0"/>
              <a:pPr/>
              <a:t>3</a:t>
            </a:fld>
            <a:endParaRPr lang="en-US"/>
          </a:p>
        </p:txBody>
      </p:sp>
      <p:sp>
        <p:nvSpPr>
          <p:cNvPr id="15" name="Rectangle 6">
            <a:extLst>
              <a:ext uri="{FF2B5EF4-FFF2-40B4-BE49-F238E27FC236}">
                <a16:creationId xmlns:a16="http://schemas.microsoft.com/office/drawing/2014/main" id="{2CE9E2D9-0EB6-295B-C5BA-6F9272C51AB4}"/>
              </a:ext>
            </a:extLst>
          </p:cNvPr>
          <p:cNvSpPr>
            <a:spLocks/>
          </p:cNvSpPr>
          <p:nvPr/>
        </p:nvSpPr>
        <p:spPr bwMode="auto">
          <a:xfrm>
            <a:off x="821321" y="1922106"/>
            <a:ext cx="3175000"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1"/>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400">
                <a:solidFill>
                  <a:srgbClr val="000000"/>
                </a:solidFill>
                <a:latin typeface="Open Sans Light" charset="0"/>
                <a:ea typeface="Open Sans Light" charset="0"/>
                <a:cs typeface="Open Sans Light" charset="0"/>
                <a:sym typeface="Open Sans Light" charset="0"/>
              </a:defRPr>
            </a:lvl1pPr>
            <a:lvl2pPr marL="742950" indent="-285750">
              <a:defRPr sz="3400">
                <a:solidFill>
                  <a:srgbClr val="000000"/>
                </a:solidFill>
                <a:latin typeface="Open Sans Light" charset="0"/>
                <a:ea typeface="Open Sans Light" charset="0"/>
                <a:cs typeface="Open Sans Light" charset="0"/>
                <a:sym typeface="Open Sans Light" charset="0"/>
              </a:defRPr>
            </a:lvl2pPr>
            <a:lvl3pPr marL="1143000" indent="-228600">
              <a:defRPr sz="3400">
                <a:solidFill>
                  <a:srgbClr val="000000"/>
                </a:solidFill>
                <a:latin typeface="Open Sans Light" charset="0"/>
                <a:ea typeface="Open Sans Light" charset="0"/>
                <a:cs typeface="Open Sans Light" charset="0"/>
                <a:sym typeface="Open Sans Light" charset="0"/>
              </a:defRPr>
            </a:lvl3pPr>
            <a:lvl4pPr marL="1600200" indent="-228600">
              <a:defRPr sz="3400">
                <a:solidFill>
                  <a:srgbClr val="000000"/>
                </a:solidFill>
                <a:latin typeface="Open Sans Light" charset="0"/>
                <a:ea typeface="Open Sans Light" charset="0"/>
                <a:cs typeface="Open Sans Light" charset="0"/>
                <a:sym typeface="Open Sans Light" charset="0"/>
              </a:defRPr>
            </a:lvl4pPr>
            <a:lvl5pPr marL="2057400" indent="-228600">
              <a:defRPr sz="3400">
                <a:solidFill>
                  <a:srgbClr val="000000"/>
                </a:solidFill>
                <a:latin typeface="Open Sans Light" charset="0"/>
                <a:ea typeface="Open Sans Light" charset="0"/>
                <a:cs typeface="Open Sans Light" charset="0"/>
                <a:sym typeface="Open Sans Light" charset="0"/>
              </a:defRPr>
            </a:lvl5pPr>
            <a:lvl6pPr marL="25146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eaLnBrk="1">
              <a:lnSpc>
                <a:spcPct val="120000"/>
              </a:lnSpc>
            </a:pPr>
            <a:r>
              <a:rPr lang="en-US" altLang="en-US" sz="1400" b="1">
                <a:solidFill>
                  <a:schemeClr val="tx1"/>
                </a:solidFill>
                <a:latin typeface="+mn-lt"/>
                <a:ea typeface="Open Sans Extrabold" panose="020B0906030804020204" pitchFamily="34" charset="0"/>
                <a:cs typeface="Open Sans Extrabold" panose="020B0906030804020204" pitchFamily="34" charset="0"/>
              </a:rPr>
              <a:t>100+ year history in Quartz and Ceramics</a:t>
            </a:r>
            <a:r>
              <a:rPr lang="en-US" altLang="en-US" sz="1400" b="1">
                <a:solidFill>
                  <a:schemeClr val="tx1"/>
                </a:solidFill>
                <a:latin typeface="+mn-lt"/>
                <a:ea typeface="Open Sans" pitchFamily="2" charset="0"/>
                <a:cs typeface="Open Sans" pitchFamily="2" charset="0"/>
              </a:rPr>
              <a:t>; 50+ years in Semiconductor; 20+ years in Aerospace/Military markets.</a:t>
            </a:r>
          </a:p>
        </p:txBody>
      </p:sp>
      <p:sp>
        <p:nvSpPr>
          <p:cNvPr id="16" name="Rectangle 7">
            <a:extLst>
              <a:ext uri="{FF2B5EF4-FFF2-40B4-BE49-F238E27FC236}">
                <a16:creationId xmlns:a16="http://schemas.microsoft.com/office/drawing/2014/main" id="{6D25B6AE-75B0-5915-BCB1-B07C48C16ED1}"/>
              </a:ext>
            </a:extLst>
          </p:cNvPr>
          <p:cNvSpPr>
            <a:spLocks/>
          </p:cNvSpPr>
          <p:nvPr/>
        </p:nvSpPr>
        <p:spPr bwMode="auto">
          <a:xfrm>
            <a:off x="821321" y="1372830"/>
            <a:ext cx="2933700" cy="4191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1"/>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sz="3400">
                <a:solidFill>
                  <a:srgbClr val="000000"/>
                </a:solidFill>
                <a:latin typeface="Open Sans Light" charset="0"/>
                <a:ea typeface="Open Sans Light" charset="0"/>
                <a:cs typeface="Open Sans Light" charset="0"/>
                <a:sym typeface="Open Sans Light" charset="0"/>
              </a:defRPr>
            </a:lvl1pPr>
            <a:lvl2pPr marL="742950" indent="-285750" defTabSz="457200">
              <a:defRPr sz="3400">
                <a:solidFill>
                  <a:srgbClr val="000000"/>
                </a:solidFill>
                <a:latin typeface="Open Sans Light" charset="0"/>
                <a:ea typeface="Open Sans Light" charset="0"/>
                <a:cs typeface="Open Sans Light" charset="0"/>
                <a:sym typeface="Open Sans Light" charset="0"/>
              </a:defRPr>
            </a:lvl2pPr>
            <a:lvl3pPr marL="1143000" indent="-228600" defTabSz="457200">
              <a:defRPr sz="3400">
                <a:solidFill>
                  <a:srgbClr val="000000"/>
                </a:solidFill>
                <a:latin typeface="Open Sans Light" charset="0"/>
                <a:ea typeface="Open Sans Light" charset="0"/>
                <a:cs typeface="Open Sans Light" charset="0"/>
                <a:sym typeface="Open Sans Light" charset="0"/>
              </a:defRPr>
            </a:lvl3pPr>
            <a:lvl4pPr marL="1600200" indent="-228600" defTabSz="457200">
              <a:defRPr sz="3400">
                <a:solidFill>
                  <a:srgbClr val="000000"/>
                </a:solidFill>
                <a:latin typeface="Open Sans Light" charset="0"/>
                <a:ea typeface="Open Sans Light" charset="0"/>
                <a:cs typeface="Open Sans Light" charset="0"/>
                <a:sym typeface="Open Sans Light" charset="0"/>
              </a:defRPr>
            </a:lvl4pPr>
            <a:lvl5pPr marL="2057400" indent="-228600" defTabSz="457200">
              <a:defRPr sz="3400">
                <a:solidFill>
                  <a:srgbClr val="000000"/>
                </a:solidFill>
                <a:latin typeface="Open Sans Light" charset="0"/>
                <a:ea typeface="Open Sans Light" charset="0"/>
                <a:cs typeface="Open Sans Light" charset="0"/>
                <a:sym typeface="Open Sans Light" charset="0"/>
              </a:defRPr>
            </a:lvl5pPr>
            <a:lvl6pPr marL="25146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eaLnBrk="1"/>
            <a:r>
              <a:rPr lang="en-US" altLang="en-US" sz="2400">
                <a:solidFill>
                  <a:schemeClr val="accent4"/>
                </a:solidFill>
                <a:latin typeface="+mj-lt"/>
                <a:ea typeface="Open Sans" panose="020B0606030504020204" pitchFamily="34" charset="0"/>
                <a:cs typeface="Open Sans" panose="020B0606030504020204" pitchFamily="34" charset="0"/>
                <a:sym typeface="Bebas Neue" panose="020B0606020202050201" pitchFamily="34" charset="0"/>
              </a:rPr>
              <a:t>LEGACY</a:t>
            </a:r>
            <a:endParaRPr lang="en-US" altLang="en-US" sz="700">
              <a:solidFill>
                <a:schemeClr val="accent4"/>
              </a:solidFill>
              <a:latin typeface="+mj-lt"/>
              <a:ea typeface="Open Sans" panose="020B0606030504020204" pitchFamily="34" charset="0"/>
              <a:cs typeface="Open Sans" panose="020B0606030504020204" pitchFamily="34" charset="0"/>
              <a:sym typeface="Bebas Neue" panose="020B0606020202050201" pitchFamily="34" charset="0"/>
            </a:endParaRPr>
          </a:p>
        </p:txBody>
      </p:sp>
      <p:sp>
        <p:nvSpPr>
          <p:cNvPr id="18" name="Rectangle 9">
            <a:extLst>
              <a:ext uri="{FF2B5EF4-FFF2-40B4-BE49-F238E27FC236}">
                <a16:creationId xmlns:a16="http://schemas.microsoft.com/office/drawing/2014/main" id="{A0294BA7-8E45-F2D8-ED70-9245D8B852CF}"/>
              </a:ext>
            </a:extLst>
          </p:cNvPr>
          <p:cNvSpPr>
            <a:spLocks/>
          </p:cNvSpPr>
          <p:nvPr/>
        </p:nvSpPr>
        <p:spPr bwMode="auto">
          <a:xfrm>
            <a:off x="4536071" y="1922106"/>
            <a:ext cx="3175000"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1"/>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400">
                <a:solidFill>
                  <a:srgbClr val="000000"/>
                </a:solidFill>
                <a:latin typeface="Open Sans Light" charset="0"/>
                <a:ea typeface="Open Sans Light" charset="0"/>
                <a:cs typeface="Open Sans Light" charset="0"/>
                <a:sym typeface="Open Sans Light" charset="0"/>
              </a:defRPr>
            </a:lvl1pPr>
            <a:lvl2pPr marL="742950" indent="-285750">
              <a:defRPr sz="3400">
                <a:solidFill>
                  <a:srgbClr val="000000"/>
                </a:solidFill>
                <a:latin typeface="Open Sans Light" charset="0"/>
                <a:ea typeface="Open Sans Light" charset="0"/>
                <a:cs typeface="Open Sans Light" charset="0"/>
                <a:sym typeface="Open Sans Light" charset="0"/>
              </a:defRPr>
            </a:lvl2pPr>
            <a:lvl3pPr marL="1143000" indent="-228600">
              <a:defRPr sz="3400">
                <a:solidFill>
                  <a:srgbClr val="000000"/>
                </a:solidFill>
                <a:latin typeface="Open Sans Light" charset="0"/>
                <a:ea typeface="Open Sans Light" charset="0"/>
                <a:cs typeface="Open Sans Light" charset="0"/>
                <a:sym typeface="Open Sans Light" charset="0"/>
              </a:defRPr>
            </a:lvl3pPr>
            <a:lvl4pPr marL="1600200" indent="-228600">
              <a:defRPr sz="3400">
                <a:solidFill>
                  <a:srgbClr val="000000"/>
                </a:solidFill>
                <a:latin typeface="Open Sans Light" charset="0"/>
                <a:ea typeface="Open Sans Light" charset="0"/>
                <a:cs typeface="Open Sans Light" charset="0"/>
                <a:sym typeface="Open Sans Light" charset="0"/>
              </a:defRPr>
            </a:lvl4pPr>
            <a:lvl5pPr marL="2057400" indent="-228600">
              <a:defRPr sz="3400">
                <a:solidFill>
                  <a:srgbClr val="000000"/>
                </a:solidFill>
                <a:latin typeface="Open Sans Light" charset="0"/>
                <a:ea typeface="Open Sans Light" charset="0"/>
                <a:cs typeface="Open Sans Light" charset="0"/>
                <a:sym typeface="Open Sans Light" charset="0"/>
              </a:defRPr>
            </a:lvl5pPr>
            <a:lvl6pPr marL="25146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eaLnBrk="1">
              <a:lnSpc>
                <a:spcPct val="120000"/>
              </a:lnSpc>
            </a:pPr>
            <a:r>
              <a:rPr lang="en-US" altLang="en-US" sz="1400" b="1">
                <a:solidFill>
                  <a:schemeClr val="tx1"/>
                </a:solidFill>
                <a:latin typeface="+mn-lt"/>
                <a:ea typeface="Open Sans Extrabold" panose="020B0906030804020204" pitchFamily="34" charset="0"/>
                <a:cs typeface="Open Sans Extrabold" panose="020B0906030804020204" pitchFamily="34" charset="0"/>
              </a:rPr>
              <a:t>Recognized global leader </a:t>
            </a:r>
            <a:r>
              <a:rPr lang="en-US" altLang="en-US" sz="1400" b="1">
                <a:solidFill>
                  <a:schemeClr val="tx1"/>
                </a:solidFill>
                <a:latin typeface="+mn-lt"/>
                <a:ea typeface="Open Sans" pitchFamily="2" charset="0"/>
                <a:cs typeface="Open Sans" pitchFamily="2" charset="0"/>
              </a:rPr>
              <a:t>in the supply of high-purity Quartz Materials, Crucibles and Ceramics Products.</a:t>
            </a:r>
          </a:p>
        </p:txBody>
      </p:sp>
      <p:sp>
        <p:nvSpPr>
          <p:cNvPr id="19" name="Rectangle 10">
            <a:extLst>
              <a:ext uri="{FF2B5EF4-FFF2-40B4-BE49-F238E27FC236}">
                <a16:creationId xmlns:a16="http://schemas.microsoft.com/office/drawing/2014/main" id="{229B7B85-7ABE-120A-E302-49A55329AC93}"/>
              </a:ext>
            </a:extLst>
          </p:cNvPr>
          <p:cNvSpPr>
            <a:spLocks/>
          </p:cNvSpPr>
          <p:nvPr/>
        </p:nvSpPr>
        <p:spPr bwMode="auto">
          <a:xfrm>
            <a:off x="4536071" y="1355277"/>
            <a:ext cx="3071529"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1"/>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sz="3400">
                <a:solidFill>
                  <a:srgbClr val="000000"/>
                </a:solidFill>
                <a:latin typeface="Open Sans Light" charset="0"/>
                <a:ea typeface="Open Sans Light" charset="0"/>
                <a:cs typeface="Open Sans Light" charset="0"/>
                <a:sym typeface="Open Sans Light" charset="0"/>
              </a:defRPr>
            </a:lvl1pPr>
            <a:lvl2pPr marL="742950" indent="-285750" defTabSz="457200">
              <a:defRPr sz="3400">
                <a:solidFill>
                  <a:srgbClr val="000000"/>
                </a:solidFill>
                <a:latin typeface="Open Sans Light" charset="0"/>
                <a:ea typeface="Open Sans Light" charset="0"/>
                <a:cs typeface="Open Sans Light" charset="0"/>
                <a:sym typeface="Open Sans Light" charset="0"/>
              </a:defRPr>
            </a:lvl2pPr>
            <a:lvl3pPr marL="1143000" indent="-228600" defTabSz="457200">
              <a:defRPr sz="3400">
                <a:solidFill>
                  <a:srgbClr val="000000"/>
                </a:solidFill>
                <a:latin typeface="Open Sans Light" charset="0"/>
                <a:ea typeface="Open Sans Light" charset="0"/>
                <a:cs typeface="Open Sans Light" charset="0"/>
                <a:sym typeface="Open Sans Light" charset="0"/>
              </a:defRPr>
            </a:lvl3pPr>
            <a:lvl4pPr marL="1600200" indent="-228600" defTabSz="457200">
              <a:defRPr sz="3400">
                <a:solidFill>
                  <a:srgbClr val="000000"/>
                </a:solidFill>
                <a:latin typeface="Open Sans Light" charset="0"/>
                <a:ea typeface="Open Sans Light" charset="0"/>
                <a:cs typeface="Open Sans Light" charset="0"/>
                <a:sym typeface="Open Sans Light" charset="0"/>
              </a:defRPr>
            </a:lvl4pPr>
            <a:lvl5pPr marL="2057400" indent="-228600" defTabSz="457200">
              <a:defRPr sz="3400">
                <a:solidFill>
                  <a:srgbClr val="000000"/>
                </a:solidFill>
                <a:latin typeface="Open Sans Light" charset="0"/>
                <a:ea typeface="Open Sans Light" charset="0"/>
                <a:cs typeface="Open Sans Light" charset="0"/>
                <a:sym typeface="Open Sans Light" charset="0"/>
              </a:defRPr>
            </a:lvl5pPr>
            <a:lvl6pPr marL="25146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eaLnBrk="1"/>
            <a:r>
              <a:rPr lang="en-US" altLang="en-US" sz="2400">
                <a:solidFill>
                  <a:schemeClr val="accent4"/>
                </a:solidFill>
                <a:latin typeface="+mj-lt"/>
                <a:ea typeface="Open Sans" panose="020B0606030504020204" pitchFamily="34" charset="0"/>
                <a:cs typeface="Open Sans" panose="020B0606030504020204" pitchFamily="34" charset="0"/>
                <a:sym typeface="Bebas Neue" panose="020B0606020202050201" pitchFamily="34" charset="0"/>
              </a:rPr>
              <a:t>LEADERSHIP</a:t>
            </a:r>
            <a:endParaRPr lang="en-US" altLang="en-US" sz="700">
              <a:solidFill>
                <a:schemeClr val="accent4"/>
              </a:solidFill>
              <a:latin typeface="+mj-lt"/>
              <a:ea typeface="Open Sans" panose="020B0606030504020204" pitchFamily="34" charset="0"/>
              <a:cs typeface="Open Sans" panose="020B0606030504020204" pitchFamily="34" charset="0"/>
              <a:sym typeface="Bebas Neue" panose="020B0606020202050201" pitchFamily="34" charset="0"/>
            </a:endParaRPr>
          </a:p>
        </p:txBody>
      </p:sp>
      <p:sp>
        <p:nvSpPr>
          <p:cNvPr id="21" name="Rectangle 12">
            <a:extLst>
              <a:ext uri="{FF2B5EF4-FFF2-40B4-BE49-F238E27FC236}">
                <a16:creationId xmlns:a16="http://schemas.microsoft.com/office/drawing/2014/main" id="{06389199-3017-227B-9CDC-6E04C4C3F293}"/>
              </a:ext>
            </a:extLst>
          </p:cNvPr>
          <p:cNvSpPr>
            <a:spLocks/>
          </p:cNvSpPr>
          <p:nvPr/>
        </p:nvSpPr>
        <p:spPr bwMode="auto">
          <a:xfrm>
            <a:off x="8092071" y="1922106"/>
            <a:ext cx="3175000"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1"/>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400">
                <a:solidFill>
                  <a:srgbClr val="000000"/>
                </a:solidFill>
                <a:latin typeface="Open Sans Light" charset="0"/>
                <a:ea typeface="Open Sans Light" charset="0"/>
                <a:cs typeface="Open Sans Light" charset="0"/>
                <a:sym typeface="Open Sans Light" charset="0"/>
              </a:defRPr>
            </a:lvl1pPr>
            <a:lvl2pPr marL="742950" indent="-285750">
              <a:defRPr sz="3400">
                <a:solidFill>
                  <a:srgbClr val="000000"/>
                </a:solidFill>
                <a:latin typeface="Open Sans Light" charset="0"/>
                <a:ea typeface="Open Sans Light" charset="0"/>
                <a:cs typeface="Open Sans Light" charset="0"/>
                <a:sym typeface="Open Sans Light" charset="0"/>
              </a:defRPr>
            </a:lvl2pPr>
            <a:lvl3pPr marL="1143000" indent="-228600">
              <a:defRPr sz="3400">
                <a:solidFill>
                  <a:srgbClr val="000000"/>
                </a:solidFill>
                <a:latin typeface="Open Sans Light" charset="0"/>
                <a:ea typeface="Open Sans Light" charset="0"/>
                <a:cs typeface="Open Sans Light" charset="0"/>
                <a:sym typeface="Open Sans Light" charset="0"/>
              </a:defRPr>
            </a:lvl3pPr>
            <a:lvl4pPr marL="1600200" indent="-228600">
              <a:defRPr sz="3400">
                <a:solidFill>
                  <a:srgbClr val="000000"/>
                </a:solidFill>
                <a:latin typeface="Open Sans Light" charset="0"/>
                <a:ea typeface="Open Sans Light" charset="0"/>
                <a:cs typeface="Open Sans Light" charset="0"/>
                <a:sym typeface="Open Sans Light" charset="0"/>
              </a:defRPr>
            </a:lvl4pPr>
            <a:lvl5pPr marL="2057400" indent="-228600">
              <a:defRPr sz="3400">
                <a:solidFill>
                  <a:srgbClr val="000000"/>
                </a:solidFill>
                <a:latin typeface="Open Sans Light" charset="0"/>
                <a:ea typeface="Open Sans Light" charset="0"/>
                <a:cs typeface="Open Sans Light" charset="0"/>
                <a:sym typeface="Open Sans Light" charset="0"/>
              </a:defRPr>
            </a:lvl5pPr>
            <a:lvl6pPr marL="25146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a:lnSpc>
                <a:spcPct val="120000"/>
              </a:lnSpc>
            </a:pPr>
            <a:r>
              <a:rPr lang="en-US" altLang="en-US" sz="1400" b="1">
                <a:solidFill>
                  <a:schemeClr val="tx1"/>
                </a:solidFill>
                <a:latin typeface="+mn-lt"/>
                <a:ea typeface="Open Sans" pitchFamily="2" charset="0"/>
                <a:cs typeface="Open Sans" pitchFamily="2" charset="0"/>
              </a:rPr>
              <a:t>Continuous innovation of high purity products for advanced semiconductor and high-power electronics.</a:t>
            </a:r>
          </a:p>
        </p:txBody>
      </p:sp>
      <p:sp>
        <p:nvSpPr>
          <p:cNvPr id="22" name="Rectangle 13">
            <a:extLst>
              <a:ext uri="{FF2B5EF4-FFF2-40B4-BE49-F238E27FC236}">
                <a16:creationId xmlns:a16="http://schemas.microsoft.com/office/drawing/2014/main" id="{D73B1061-3473-BB32-22C9-9DFF133E9FA8}"/>
              </a:ext>
            </a:extLst>
          </p:cNvPr>
          <p:cNvSpPr>
            <a:spLocks/>
          </p:cNvSpPr>
          <p:nvPr/>
        </p:nvSpPr>
        <p:spPr bwMode="auto">
          <a:xfrm>
            <a:off x="8092071" y="1371110"/>
            <a:ext cx="3627437" cy="3944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1"/>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sz="3400">
                <a:solidFill>
                  <a:srgbClr val="000000"/>
                </a:solidFill>
                <a:latin typeface="Open Sans Light" charset="0"/>
                <a:ea typeface="Open Sans Light" charset="0"/>
                <a:cs typeface="Open Sans Light" charset="0"/>
                <a:sym typeface="Open Sans Light" charset="0"/>
              </a:defRPr>
            </a:lvl1pPr>
            <a:lvl2pPr marL="742950" indent="-285750" defTabSz="457200">
              <a:defRPr sz="3400">
                <a:solidFill>
                  <a:srgbClr val="000000"/>
                </a:solidFill>
                <a:latin typeface="Open Sans Light" charset="0"/>
                <a:ea typeface="Open Sans Light" charset="0"/>
                <a:cs typeface="Open Sans Light" charset="0"/>
                <a:sym typeface="Open Sans Light" charset="0"/>
              </a:defRPr>
            </a:lvl2pPr>
            <a:lvl3pPr marL="1143000" indent="-228600" defTabSz="457200">
              <a:defRPr sz="3400">
                <a:solidFill>
                  <a:srgbClr val="000000"/>
                </a:solidFill>
                <a:latin typeface="Open Sans Light" charset="0"/>
                <a:ea typeface="Open Sans Light" charset="0"/>
                <a:cs typeface="Open Sans Light" charset="0"/>
                <a:sym typeface="Open Sans Light" charset="0"/>
              </a:defRPr>
            </a:lvl3pPr>
            <a:lvl4pPr marL="1600200" indent="-228600" defTabSz="457200">
              <a:defRPr sz="3400">
                <a:solidFill>
                  <a:srgbClr val="000000"/>
                </a:solidFill>
                <a:latin typeface="Open Sans Light" charset="0"/>
                <a:ea typeface="Open Sans Light" charset="0"/>
                <a:cs typeface="Open Sans Light" charset="0"/>
                <a:sym typeface="Open Sans Light" charset="0"/>
              </a:defRPr>
            </a:lvl4pPr>
            <a:lvl5pPr marL="2057400" indent="-228600" defTabSz="457200">
              <a:defRPr sz="3400">
                <a:solidFill>
                  <a:srgbClr val="000000"/>
                </a:solidFill>
                <a:latin typeface="Open Sans Light" charset="0"/>
                <a:ea typeface="Open Sans Light" charset="0"/>
                <a:cs typeface="Open Sans Light" charset="0"/>
                <a:sym typeface="Open Sans Light" charset="0"/>
              </a:defRPr>
            </a:lvl5pPr>
            <a:lvl6pPr marL="25146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eaLnBrk="1"/>
            <a:r>
              <a:rPr lang="en-US" altLang="en-US" sz="2400">
                <a:solidFill>
                  <a:schemeClr val="accent4"/>
                </a:solidFill>
                <a:latin typeface="+mj-lt"/>
                <a:ea typeface="Open Sans" panose="020B0606030504020204" pitchFamily="34" charset="0"/>
                <a:cs typeface="Open Sans" panose="020B0606030504020204" pitchFamily="34" charset="0"/>
                <a:sym typeface="Bebas Neue" panose="020B0606020202050201" pitchFamily="34" charset="0"/>
              </a:rPr>
              <a:t>INNOVATION</a:t>
            </a:r>
            <a:endParaRPr lang="en-US" altLang="en-US" sz="525">
              <a:solidFill>
                <a:schemeClr val="accent4"/>
              </a:solidFill>
              <a:latin typeface="+mj-lt"/>
              <a:ea typeface="Open Sans" panose="020B0606030504020204" pitchFamily="34" charset="0"/>
              <a:cs typeface="Open Sans" panose="020B0606030504020204" pitchFamily="34" charset="0"/>
              <a:sym typeface="Bebas Neue" panose="020B0606020202050201" pitchFamily="34" charset="0"/>
            </a:endParaRPr>
          </a:p>
        </p:txBody>
      </p:sp>
      <p:sp>
        <p:nvSpPr>
          <p:cNvPr id="24" name="Rectangle 15">
            <a:extLst>
              <a:ext uri="{FF2B5EF4-FFF2-40B4-BE49-F238E27FC236}">
                <a16:creationId xmlns:a16="http://schemas.microsoft.com/office/drawing/2014/main" id="{9C195B87-E2CC-6226-07B7-E81B06AD99FE}"/>
              </a:ext>
            </a:extLst>
          </p:cNvPr>
          <p:cNvSpPr>
            <a:spLocks/>
          </p:cNvSpPr>
          <p:nvPr/>
        </p:nvSpPr>
        <p:spPr bwMode="auto">
          <a:xfrm>
            <a:off x="787692" y="4131906"/>
            <a:ext cx="3175000"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1"/>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400">
                <a:solidFill>
                  <a:srgbClr val="000000"/>
                </a:solidFill>
                <a:latin typeface="Open Sans Light" charset="0"/>
                <a:ea typeface="Open Sans Light" charset="0"/>
                <a:cs typeface="Open Sans Light" charset="0"/>
                <a:sym typeface="Open Sans Light" charset="0"/>
              </a:defRPr>
            </a:lvl1pPr>
            <a:lvl2pPr marL="742950" indent="-285750">
              <a:defRPr sz="3400">
                <a:solidFill>
                  <a:srgbClr val="000000"/>
                </a:solidFill>
                <a:latin typeface="Open Sans Light" charset="0"/>
                <a:ea typeface="Open Sans Light" charset="0"/>
                <a:cs typeface="Open Sans Light" charset="0"/>
                <a:sym typeface="Open Sans Light" charset="0"/>
              </a:defRPr>
            </a:lvl2pPr>
            <a:lvl3pPr marL="1143000" indent="-228600">
              <a:defRPr sz="3400">
                <a:solidFill>
                  <a:srgbClr val="000000"/>
                </a:solidFill>
                <a:latin typeface="Open Sans Light" charset="0"/>
                <a:ea typeface="Open Sans Light" charset="0"/>
                <a:cs typeface="Open Sans Light" charset="0"/>
                <a:sym typeface="Open Sans Light" charset="0"/>
              </a:defRPr>
            </a:lvl3pPr>
            <a:lvl4pPr marL="1600200" indent="-228600">
              <a:defRPr sz="3400">
                <a:solidFill>
                  <a:srgbClr val="000000"/>
                </a:solidFill>
                <a:latin typeface="Open Sans Light" charset="0"/>
                <a:ea typeface="Open Sans Light" charset="0"/>
                <a:cs typeface="Open Sans Light" charset="0"/>
                <a:sym typeface="Open Sans Light" charset="0"/>
              </a:defRPr>
            </a:lvl4pPr>
            <a:lvl5pPr marL="2057400" indent="-228600">
              <a:defRPr sz="3400">
                <a:solidFill>
                  <a:srgbClr val="000000"/>
                </a:solidFill>
                <a:latin typeface="Open Sans Light" charset="0"/>
                <a:ea typeface="Open Sans Light" charset="0"/>
                <a:cs typeface="Open Sans Light" charset="0"/>
                <a:sym typeface="Open Sans Light" charset="0"/>
              </a:defRPr>
            </a:lvl5pPr>
            <a:lvl6pPr marL="25146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eaLnBrk="1">
              <a:lnSpc>
                <a:spcPct val="120000"/>
              </a:lnSpc>
            </a:pPr>
            <a:r>
              <a:rPr lang="en-US" altLang="en-US" sz="1400" b="1">
                <a:solidFill>
                  <a:schemeClr val="tx1"/>
                </a:solidFill>
                <a:latin typeface="+mn-lt"/>
                <a:ea typeface="Open Sans" pitchFamily="2" charset="0"/>
                <a:cs typeface="Open Sans" pitchFamily="2" charset="0"/>
              </a:rPr>
              <a:t>Critical materials </a:t>
            </a:r>
            <a:r>
              <a:rPr lang="en-US" altLang="en-US" sz="1400" b="1">
                <a:solidFill>
                  <a:schemeClr val="tx1"/>
                </a:solidFill>
                <a:latin typeface="+mn-lt"/>
                <a:ea typeface="Open Sans Extrabold" panose="020B0906030804020204" pitchFamily="34" charset="0"/>
                <a:cs typeface="Open Sans Extrabold" panose="020B0906030804020204" pitchFamily="34" charset="0"/>
              </a:rPr>
              <a:t>enabling </a:t>
            </a:r>
            <a:r>
              <a:rPr lang="en-US" altLang="en-US" sz="1400" b="1">
                <a:solidFill>
                  <a:schemeClr val="tx1"/>
                </a:solidFill>
                <a:latin typeface="+mn-lt"/>
                <a:ea typeface="Open Sans" pitchFamily="2" charset="0"/>
                <a:cs typeface="Open Sans" pitchFamily="2" charset="0"/>
              </a:rPr>
              <a:t>the realization and advancement of the Semiconductor industry. </a:t>
            </a:r>
          </a:p>
        </p:txBody>
      </p:sp>
      <p:sp>
        <p:nvSpPr>
          <p:cNvPr id="25" name="Rectangle 16">
            <a:extLst>
              <a:ext uri="{FF2B5EF4-FFF2-40B4-BE49-F238E27FC236}">
                <a16:creationId xmlns:a16="http://schemas.microsoft.com/office/drawing/2014/main" id="{8F7E0ABA-FD53-3EBB-F01C-634CF9B2ECC9}"/>
              </a:ext>
            </a:extLst>
          </p:cNvPr>
          <p:cNvSpPr>
            <a:spLocks/>
          </p:cNvSpPr>
          <p:nvPr/>
        </p:nvSpPr>
        <p:spPr bwMode="auto">
          <a:xfrm>
            <a:off x="787692" y="3582630"/>
            <a:ext cx="317500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1"/>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sz="3400">
                <a:solidFill>
                  <a:srgbClr val="000000"/>
                </a:solidFill>
                <a:latin typeface="Open Sans Light" charset="0"/>
                <a:ea typeface="Open Sans Light" charset="0"/>
                <a:cs typeface="Open Sans Light" charset="0"/>
                <a:sym typeface="Open Sans Light" charset="0"/>
              </a:defRPr>
            </a:lvl1pPr>
            <a:lvl2pPr marL="742950" indent="-285750" defTabSz="457200">
              <a:defRPr sz="3400">
                <a:solidFill>
                  <a:srgbClr val="000000"/>
                </a:solidFill>
                <a:latin typeface="Open Sans Light" charset="0"/>
                <a:ea typeface="Open Sans Light" charset="0"/>
                <a:cs typeface="Open Sans Light" charset="0"/>
                <a:sym typeface="Open Sans Light" charset="0"/>
              </a:defRPr>
            </a:lvl2pPr>
            <a:lvl3pPr marL="1143000" indent="-228600" defTabSz="457200">
              <a:defRPr sz="3400">
                <a:solidFill>
                  <a:srgbClr val="000000"/>
                </a:solidFill>
                <a:latin typeface="Open Sans Light" charset="0"/>
                <a:ea typeface="Open Sans Light" charset="0"/>
                <a:cs typeface="Open Sans Light" charset="0"/>
                <a:sym typeface="Open Sans Light" charset="0"/>
              </a:defRPr>
            </a:lvl3pPr>
            <a:lvl4pPr marL="1600200" indent="-228600" defTabSz="457200">
              <a:defRPr sz="3400">
                <a:solidFill>
                  <a:srgbClr val="000000"/>
                </a:solidFill>
                <a:latin typeface="Open Sans Light" charset="0"/>
                <a:ea typeface="Open Sans Light" charset="0"/>
                <a:cs typeface="Open Sans Light" charset="0"/>
                <a:sym typeface="Open Sans Light" charset="0"/>
              </a:defRPr>
            </a:lvl4pPr>
            <a:lvl5pPr marL="2057400" indent="-228600" defTabSz="457200">
              <a:defRPr sz="3400">
                <a:solidFill>
                  <a:srgbClr val="000000"/>
                </a:solidFill>
                <a:latin typeface="Open Sans Light" charset="0"/>
                <a:ea typeface="Open Sans Light" charset="0"/>
                <a:cs typeface="Open Sans Light" charset="0"/>
                <a:sym typeface="Open Sans Light" charset="0"/>
              </a:defRPr>
            </a:lvl5pPr>
            <a:lvl6pPr marL="25146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eaLnBrk="1"/>
            <a:r>
              <a:rPr lang="en-US" altLang="en-US" sz="2400">
                <a:solidFill>
                  <a:schemeClr val="accent4"/>
                </a:solidFill>
                <a:latin typeface="+mj-lt"/>
                <a:ea typeface="Open Sans" panose="020B0606030504020204" pitchFamily="34" charset="0"/>
                <a:cs typeface="Open Sans" panose="020B0606030504020204" pitchFamily="34" charset="0"/>
                <a:sym typeface="Bebas Neue" panose="020B0606020202050201" pitchFamily="34" charset="0"/>
              </a:rPr>
              <a:t>POSSIBILITY</a:t>
            </a:r>
            <a:endParaRPr lang="en-US" altLang="en-US" sz="500">
              <a:solidFill>
                <a:schemeClr val="accent4"/>
              </a:solidFill>
              <a:latin typeface="+mj-lt"/>
              <a:ea typeface="Open Sans" panose="020B0606030504020204" pitchFamily="34" charset="0"/>
              <a:cs typeface="Open Sans" panose="020B0606030504020204" pitchFamily="34" charset="0"/>
              <a:sym typeface="Bebas Neue" panose="020B0606020202050201" pitchFamily="34" charset="0"/>
            </a:endParaRPr>
          </a:p>
        </p:txBody>
      </p:sp>
      <p:sp>
        <p:nvSpPr>
          <p:cNvPr id="27" name="Rectangle 18">
            <a:extLst>
              <a:ext uri="{FF2B5EF4-FFF2-40B4-BE49-F238E27FC236}">
                <a16:creationId xmlns:a16="http://schemas.microsoft.com/office/drawing/2014/main" id="{9A44F8E5-41C7-53AD-9823-B285CED3C70D}"/>
              </a:ext>
            </a:extLst>
          </p:cNvPr>
          <p:cNvSpPr>
            <a:spLocks/>
          </p:cNvSpPr>
          <p:nvPr/>
        </p:nvSpPr>
        <p:spPr bwMode="auto">
          <a:xfrm>
            <a:off x="4502442" y="4131906"/>
            <a:ext cx="3175000"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1"/>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400">
                <a:solidFill>
                  <a:srgbClr val="000000"/>
                </a:solidFill>
                <a:latin typeface="Open Sans Light" charset="0"/>
                <a:ea typeface="Open Sans Light" charset="0"/>
                <a:cs typeface="Open Sans Light" charset="0"/>
                <a:sym typeface="Open Sans Light" charset="0"/>
              </a:defRPr>
            </a:lvl1pPr>
            <a:lvl2pPr marL="742950" indent="-285750">
              <a:defRPr sz="3400">
                <a:solidFill>
                  <a:srgbClr val="000000"/>
                </a:solidFill>
                <a:latin typeface="Open Sans Light" charset="0"/>
                <a:ea typeface="Open Sans Light" charset="0"/>
                <a:cs typeface="Open Sans Light" charset="0"/>
                <a:sym typeface="Open Sans Light" charset="0"/>
              </a:defRPr>
            </a:lvl2pPr>
            <a:lvl3pPr marL="1143000" indent="-228600">
              <a:defRPr sz="3400">
                <a:solidFill>
                  <a:srgbClr val="000000"/>
                </a:solidFill>
                <a:latin typeface="Open Sans Light" charset="0"/>
                <a:ea typeface="Open Sans Light" charset="0"/>
                <a:cs typeface="Open Sans Light" charset="0"/>
                <a:sym typeface="Open Sans Light" charset="0"/>
              </a:defRPr>
            </a:lvl3pPr>
            <a:lvl4pPr marL="1600200" indent="-228600">
              <a:defRPr sz="3400">
                <a:solidFill>
                  <a:srgbClr val="000000"/>
                </a:solidFill>
                <a:latin typeface="Open Sans Light" charset="0"/>
                <a:ea typeface="Open Sans Light" charset="0"/>
                <a:cs typeface="Open Sans Light" charset="0"/>
                <a:sym typeface="Open Sans Light" charset="0"/>
              </a:defRPr>
            </a:lvl4pPr>
            <a:lvl5pPr marL="2057400" indent="-228600">
              <a:defRPr sz="3400">
                <a:solidFill>
                  <a:srgbClr val="000000"/>
                </a:solidFill>
                <a:latin typeface="Open Sans Light" charset="0"/>
                <a:ea typeface="Open Sans Light" charset="0"/>
                <a:cs typeface="Open Sans Light" charset="0"/>
                <a:sym typeface="Open Sans Light" charset="0"/>
              </a:defRPr>
            </a:lvl5pPr>
            <a:lvl6pPr marL="25146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eaLnBrk="1">
              <a:lnSpc>
                <a:spcPct val="120000"/>
              </a:lnSpc>
            </a:pPr>
            <a:r>
              <a:rPr lang="en-US" altLang="en-US" sz="1400" b="1">
                <a:solidFill>
                  <a:schemeClr val="tx1"/>
                </a:solidFill>
                <a:latin typeface="+mn-lt"/>
                <a:ea typeface="Open Sans Extrabold" panose="020B0906030804020204" pitchFamily="34" charset="0"/>
                <a:cs typeface="Open Sans Extrabold" panose="020B0906030804020204" pitchFamily="34" charset="0"/>
              </a:rPr>
              <a:t>Global manufacturing that provides business continuity </a:t>
            </a:r>
            <a:r>
              <a:rPr lang="en-US" altLang="en-US" sz="1400" b="1">
                <a:solidFill>
                  <a:schemeClr val="tx1"/>
                </a:solidFill>
                <a:latin typeface="+mn-lt"/>
                <a:ea typeface="Open Sans" pitchFamily="2" charset="0"/>
                <a:cs typeface="Open Sans" pitchFamily="2" charset="0"/>
              </a:rPr>
              <a:t>capable of meeting current and future market needs.</a:t>
            </a:r>
          </a:p>
        </p:txBody>
      </p:sp>
      <p:sp>
        <p:nvSpPr>
          <p:cNvPr id="28" name="Rectangle 19">
            <a:extLst>
              <a:ext uri="{FF2B5EF4-FFF2-40B4-BE49-F238E27FC236}">
                <a16:creationId xmlns:a16="http://schemas.microsoft.com/office/drawing/2014/main" id="{F4171D83-7A15-A169-A99E-1E59A17EA959}"/>
              </a:ext>
            </a:extLst>
          </p:cNvPr>
          <p:cNvSpPr>
            <a:spLocks/>
          </p:cNvSpPr>
          <p:nvPr/>
        </p:nvSpPr>
        <p:spPr bwMode="auto">
          <a:xfrm>
            <a:off x="4502442" y="3564241"/>
            <a:ext cx="3044250"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1"/>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sz="3400">
                <a:solidFill>
                  <a:srgbClr val="000000"/>
                </a:solidFill>
                <a:latin typeface="Open Sans Light" charset="0"/>
                <a:ea typeface="Open Sans Light" charset="0"/>
                <a:cs typeface="Open Sans Light" charset="0"/>
                <a:sym typeface="Open Sans Light" charset="0"/>
              </a:defRPr>
            </a:lvl1pPr>
            <a:lvl2pPr marL="742950" indent="-285750" defTabSz="457200">
              <a:defRPr sz="3400">
                <a:solidFill>
                  <a:srgbClr val="000000"/>
                </a:solidFill>
                <a:latin typeface="Open Sans Light" charset="0"/>
                <a:ea typeface="Open Sans Light" charset="0"/>
                <a:cs typeface="Open Sans Light" charset="0"/>
                <a:sym typeface="Open Sans Light" charset="0"/>
              </a:defRPr>
            </a:lvl2pPr>
            <a:lvl3pPr marL="1143000" indent="-228600" defTabSz="457200">
              <a:defRPr sz="3400">
                <a:solidFill>
                  <a:srgbClr val="000000"/>
                </a:solidFill>
                <a:latin typeface="Open Sans Light" charset="0"/>
                <a:ea typeface="Open Sans Light" charset="0"/>
                <a:cs typeface="Open Sans Light" charset="0"/>
                <a:sym typeface="Open Sans Light" charset="0"/>
              </a:defRPr>
            </a:lvl3pPr>
            <a:lvl4pPr marL="1600200" indent="-228600" defTabSz="457200">
              <a:defRPr sz="3400">
                <a:solidFill>
                  <a:srgbClr val="000000"/>
                </a:solidFill>
                <a:latin typeface="Open Sans Light" charset="0"/>
                <a:ea typeface="Open Sans Light" charset="0"/>
                <a:cs typeface="Open Sans Light" charset="0"/>
                <a:sym typeface="Open Sans Light" charset="0"/>
              </a:defRPr>
            </a:lvl4pPr>
            <a:lvl5pPr marL="2057400" indent="-228600" defTabSz="457200">
              <a:defRPr sz="3400">
                <a:solidFill>
                  <a:srgbClr val="000000"/>
                </a:solidFill>
                <a:latin typeface="Open Sans Light" charset="0"/>
                <a:ea typeface="Open Sans Light" charset="0"/>
                <a:cs typeface="Open Sans Light" charset="0"/>
                <a:sym typeface="Open Sans Light" charset="0"/>
              </a:defRPr>
            </a:lvl5pPr>
            <a:lvl6pPr marL="25146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eaLnBrk="1"/>
            <a:r>
              <a:rPr lang="en-US" altLang="en-US" sz="2400">
                <a:solidFill>
                  <a:schemeClr val="accent4"/>
                </a:solidFill>
                <a:latin typeface="+mj-lt"/>
                <a:ea typeface="Open Sans" panose="020B0606030504020204" pitchFamily="34" charset="0"/>
                <a:cs typeface="Open Sans" panose="020B0606030504020204" pitchFamily="34" charset="0"/>
                <a:sym typeface="Bebas Neue" panose="020B0606020202050201" pitchFamily="34" charset="0"/>
              </a:rPr>
              <a:t>INTERNATIONAL</a:t>
            </a:r>
            <a:endParaRPr lang="en-US" altLang="en-US" sz="500">
              <a:solidFill>
                <a:schemeClr val="accent4"/>
              </a:solidFill>
              <a:latin typeface="+mj-lt"/>
              <a:ea typeface="Open Sans" panose="020B0606030504020204" pitchFamily="34" charset="0"/>
              <a:cs typeface="Open Sans" panose="020B0606030504020204" pitchFamily="34" charset="0"/>
              <a:sym typeface="Bebas Neue" panose="020B0606020202050201" pitchFamily="34" charset="0"/>
            </a:endParaRPr>
          </a:p>
        </p:txBody>
      </p:sp>
      <p:grpSp>
        <p:nvGrpSpPr>
          <p:cNvPr id="33" name="Group 32">
            <a:extLst>
              <a:ext uri="{FF2B5EF4-FFF2-40B4-BE49-F238E27FC236}">
                <a16:creationId xmlns:a16="http://schemas.microsoft.com/office/drawing/2014/main" id="{CC3DE2BF-D6C3-4995-49CB-D2DC2324E553}"/>
              </a:ext>
            </a:extLst>
          </p:cNvPr>
          <p:cNvGrpSpPr/>
          <p:nvPr/>
        </p:nvGrpSpPr>
        <p:grpSpPr>
          <a:xfrm>
            <a:off x="3998792" y="5954656"/>
            <a:ext cx="3712279" cy="739836"/>
            <a:chOff x="372611" y="5504036"/>
            <a:chExt cx="4971377" cy="1078673"/>
          </a:xfrm>
        </p:grpSpPr>
        <p:pic>
          <p:nvPicPr>
            <p:cNvPr id="34" name="Picture 33">
              <a:extLst>
                <a:ext uri="{FF2B5EF4-FFF2-40B4-BE49-F238E27FC236}">
                  <a16:creationId xmlns:a16="http://schemas.microsoft.com/office/drawing/2014/main" id="{FF52FB1C-EEB7-537E-3B38-880D21B56FEC}"/>
                </a:ext>
              </a:extLst>
            </p:cNvPr>
            <p:cNvPicPr>
              <a:picLocks noChangeAspect="1"/>
            </p:cNvPicPr>
            <p:nvPr/>
          </p:nvPicPr>
          <p:blipFill>
            <a:blip r:embed="rId3"/>
            <a:stretch>
              <a:fillRect/>
            </a:stretch>
          </p:blipFill>
          <p:spPr>
            <a:xfrm>
              <a:off x="372611" y="5504036"/>
              <a:ext cx="1495320" cy="908614"/>
            </a:xfrm>
            <a:prstGeom prst="rect">
              <a:avLst/>
            </a:prstGeom>
          </p:spPr>
        </p:pic>
        <p:pic>
          <p:nvPicPr>
            <p:cNvPr id="35" name="Picture 34">
              <a:extLst>
                <a:ext uri="{FF2B5EF4-FFF2-40B4-BE49-F238E27FC236}">
                  <a16:creationId xmlns:a16="http://schemas.microsoft.com/office/drawing/2014/main" id="{A7DE451E-3775-881F-9603-086637BD6786}"/>
                </a:ext>
              </a:extLst>
            </p:cNvPr>
            <p:cNvPicPr>
              <a:picLocks noChangeAspect="1"/>
            </p:cNvPicPr>
            <p:nvPr/>
          </p:nvPicPr>
          <p:blipFill>
            <a:blip r:embed="rId4"/>
            <a:stretch>
              <a:fillRect/>
            </a:stretch>
          </p:blipFill>
          <p:spPr>
            <a:xfrm>
              <a:off x="3178532" y="5504036"/>
              <a:ext cx="1184524" cy="1078673"/>
            </a:xfrm>
            <a:prstGeom prst="rect">
              <a:avLst/>
            </a:prstGeom>
          </p:spPr>
        </p:pic>
        <p:pic>
          <p:nvPicPr>
            <p:cNvPr id="36" name="Picture 35">
              <a:extLst>
                <a:ext uri="{FF2B5EF4-FFF2-40B4-BE49-F238E27FC236}">
                  <a16:creationId xmlns:a16="http://schemas.microsoft.com/office/drawing/2014/main" id="{4C900C8A-4513-DB7D-F262-667895620758}"/>
                </a:ext>
              </a:extLst>
            </p:cNvPr>
            <p:cNvPicPr>
              <a:picLocks noChangeAspect="1"/>
            </p:cNvPicPr>
            <p:nvPr/>
          </p:nvPicPr>
          <p:blipFill>
            <a:blip r:embed="rId5"/>
            <a:stretch>
              <a:fillRect/>
            </a:stretch>
          </p:blipFill>
          <p:spPr>
            <a:xfrm>
              <a:off x="4518835" y="5523525"/>
              <a:ext cx="825153" cy="1039693"/>
            </a:xfrm>
            <a:prstGeom prst="rect">
              <a:avLst/>
            </a:prstGeom>
          </p:spPr>
        </p:pic>
        <p:pic>
          <p:nvPicPr>
            <p:cNvPr id="37" name="Picture 36">
              <a:extLst>
                <a:ext uri="{FF2B5EF4-FFF2-40B4-BE49-F238E27FC236}">
                  <a16:creationId xmlns:a16="http://schemas.microsoft.com/office/drawing/2014/main" id="{9F1B1A91-05D5-2338-1413-3223977E37B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570694" y="5549142"/>
              <a:ext cx="1558859" cy="818401"/>
            </a:xfrm>
            <a:prstGeom prst="rect">
              <a:avLst/>
            </a:prstGeom>
          </p:spPr>
        </p:pic>
      </p:grpSp>
      <p:sp>
        <p:nvSpPr>
          <p:cNvPr id="38" name="Rectangle 21">
            <a:extLst>
              <a:ext uri="{FF2B5EF4-FFF2-40B4-BE49-F238E27FC236}">
                <a16:creationId xmlns:a16="http://schemas.microsoft.com/office/drawing/2014/main" id="{DE0CE0B9-7E79-B90A-9B2C-41830574CAC0}"/>
              </a:ext>
            </a:extLst>
          </p:cNvPr>
          <p:cNvSpPr>
            <a:spLocks/>
          </p:cNvSpPr>
          <p:nvPr/>
        </p:nvSpPr>
        <p:spPr bwMode="auto">
          <a:xfrm>
            <a:off x="8038161" y="4131906"/>
            <a:ext cx="3175000"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1"/>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defRPr sz="3400">
                <a:solidFill>
                  <a:srgbClr val="000000"/>
                </a:solidFill>
                <a:latin typeface="Open Sans Light" charset="0"/>
                <a:ea typeface="Open Sans Light" charset="0"/>
                <a:cs typeface="Open Sans Light" charset="0"/>
                <a:sym typeface="Open Sans Light" charset="0"/>
              </a:defRPr>
            </a:lvl1pPr>
            <a:lvl2pPr marL="742950" indent="-285750">
              <a:defRPr sz="3400">
                <a:solidFill>
                  <a:srgbClr val="000000"/>
                </a:solidFill>
                <a:latin typeface="Open Sans Light" charset="0"/>
                <a:ea typeface="Open Sans Light" charset="0"/>
                <a:cs typeface="Open Sans Light" charset="0"/>
                <a:sym typeface="Open Sans Light" charset="0"/>
              </a:defRPr>
            </a:lvl2pPr>
            <a:lvl3pPr marL="1143000" indent="-228600">
              <a:defRPr sz="3400">
                <a:solidFill>
                  <a:srgbClr val="000000"/>
                </a:solidFill>
                <a:latin typeface="Open Sans Light" charset="0"/>
                <a:ea typeface="Open Sans Light" charset="0"/>
                <a:cs typeface="Open Sans Light" charset="0"/>
                <a:sym typeface="Open Sans Light" charset="0"/>
              </a:defRPr>
            </a:lvl3pPr>
            <a:lvl4pPr marL="1600200" indent="-228600">
              <a:defRPr sz="3400">
                <a:solidFill>
                  <a:srgbClr val="000000"/>
                </a:solidFill>
                <a:latin typeface="Open Sans Light" charset="0"/>
                <a:ea typeface="Open Sans Light" charset="0"/>
                <a:cs typeface="Open Sans Light" charset="0"/>
                <a:sym typeface="Open Sans Light" charset="0"/>
              </a:defRPr>
            </a:lvl4pPr>
            <a:lvl5pPr marL="2057400" indent="-228600">
              <a:defRPr sz="3400">
                <a:solidFill>
                  <a:srgbClr val="000000"/>
                </a:solidFill>
                <a:latin typeface="Open Sans Light" charset="0"/>
                <a:ea typeface="Open Sans Light" charset="0"/>
                <a:cs typeface="Open Sans Light" charset="0"/>
                <a:sym typeface="Open Sans Light" charset="0"/>
              </a:defRPr>
            </a:lvl5pPr>
            <a:lvl6pPr marL="25146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eaLnBrk="1">
              <a:lnSpc>
                <a:spcPct val="120000"/>
              </a:lnSpc>
            </a:pPr>
            <a:r>
              <a:rPr lang="en-US" altLang="en-US" sz="1400" b="1">
                <a:solidFill>
                  <a:schemeClr val="tx1"/>
                </a:solidFill>
                <a:latin typeface="+mn-lt"/>
                <a:ea typeface="Open Sans Extrabold" panose="020B0906030804020204" pitchFamily="34" charset="0"/>
                <a:cs typeface="Open Sans Extrabold" panose="020B0906030804020204" pitchFamily="34" charset="0"/>
              </a:rPr>
              <a:t>Dedicated team </a:t>
            </a:r>
            <a:r>
              <a:rPr lang="en-US" altLang="en-US" sz="1400" b="1">
                <a:solidFill>
                  <a:schemeClr val="tx1"/>
                </a:solidFill>
                <a:latin typeface="+mn-lt"/>
                <a:ea typeface="Open Sans" pitchFamily="2" charset="0"/>
                <a:cs typeface="Open Sans" pitchFamily="2" charset="0"/>
              </a:rPr>
              <a:t>focused on customer needs for quality, innovation and technical service.</a:t>
            </a:r>
          </a:p>
        </p:txBody>
      </p:sp>
      <p:sp>
        <p:nvSpPr>
          <p:cNvPr id="39" name="Rectangle 22">
            <a:extLst>
              <a:ext uri="{FF2B5EF4-FFF2-40B4-BE49-F238E27FC236}">
                <a16:creationId xmlns:a16="http://schemas.microsoft.com/office/drawing/2014/main" id="{732CCE7C-FAF6-2D60-C31B-5048475E75DA}"/>
              </a:ext>
            </a:extLst>
          </p:cNvPr>
          <p:cNvSpPr>
            <a:spLocks/>
          </p:cNvSpPr>
          <p:nvPr/>
        </p:nvSpPr>
        <p:spPr bwMode="auto">
          <a:xfrm>
            <a:off x="8038161" y="3552678"/>
            <a:ext cx="3221037" cy="48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1"/>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57200">
              <a:defRPr sz="3400">
                <a:solidFill>
                  <a:srgbClr val="000000"/>
                </a:solidFill>
                <a:latin typeface="Open Sans Light" charset="0"/>
                <a:ea typeface="Open Sans Light" charset="0"/>
                <a:cs typeface="Open Sans Light" charset="0"/>
                <a:sym typeface="Open Sans Light" charset="0"/>
              </a:defRPr>
            </a:lvl1pPr>
            <a:lvl2pPr marL="742950" indent="-285750" defTabSz="457200">
              <a:defRPr sz="3400">
                <a:solidFill>
                  <a:srgbClr val="000000"/>
                </a:solidFill>
                <a:latin typeface="Open Sans Light" charset="0"/>
                <a:ea typeface="Open Sans Light" charset="0"/>
                <a:cs typeface="Open Sans Light" charset="0"/>
                <a:sym typeface="Open Sans Light" charset="0"/>
              </a:defRPr>
            </a:lvl2pPr>
            <a:lvl3pPr marL="1143000" indent="-228600" defTabSz="457200">
              <a:defRPr sz="3400">
                <a:solidFill>
                  <a:srgbClr val="000000"/>
                </a:solidFill>
                <a:latin typeface="Open Sans Light" charset="0"/>
                <a:ea typeface="Open Sans Light" charset="0"/>
                <a:cs typeface="Open Sans Light" charset="0"/>
                <a:sym typeface="Open Sans Light" charset="0"/>
              </a:defRPr>
            </a:lvl3pPr>
            <a:lvl4pPr marL="1600200" indent="-228600" defTabSz="457200">
              <a:defRPr sz="3400">
                <a:solidFill>
                  <a:srgbClr val="000000"/>
                </a:solidFill>
                <a:latin typeface="Open Sans Light" charset="0"/>
                <a:ea typeface="Open Sans Light" charset="0"/>
                <a:cs typeface="Open Sans Light" charset="0"/>
                <a:sym typeface="Open Sans Light" charset="0"/>
              </a:defRPr>
            </a:lvl4pPr>
            <a:lvl5pPr marL="2057400" indent="-228600" defTabSz="457200">
              <a:defRPr sz="3400">
                <a:solidFill>
                  <a:srgbClr val="000000"/>
                </a:solidFill>
                <a:latin typeface="Open Sans Light" charset="0"/>
                <a:ea typeface="Open Sans Light" charset="0"/>
                <a:cs typeface="Open Sans Light" charset="0"/>
                <a:sym typeface="Open Sans Light" charset="0"/>
              </a:defRPr>
            </a:lvl5pPr>
            <a:lvl6pPr marL="25146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eaLnBrk="1"/>
            <a:r>
              <a:rPr lang="en-US" altLang="en-US" sz="2400">
                <a:solidFill>
                  <a:schemeClr val="accent4"/>
                </a:solidFill>
                <a:latin typeface="+mj-lt"/>
                <a:ea typeface="Open Sans" panose="020B0606030504020204" pitchFamily="34" charset="0"/>
                <a:cs typeface="Open Sans" panose="020B0606030504020204" pitchFamily="34" charset="0"/>
                <a:sym typeface="Bebas Neue" panose="020B0606020202050201" pitchFamily="34" charset="0"/>
              </a:rPr>
              <a:t>PARTNER</a:t>
            </a:r>
            <a:endParaRPr lang="en-US" altLang="en-US" sz="525">
              <a:solidFill>
                <a:schemeClr val="accent4"/>
              </a:solidFill>
              <a:latin typeface="+mj-lt"/>
              <a:ea typeface="Open Sans" panose="020B0606030504020204" pitchFamily="34" charset="0"/>
              <a:cs typeface="Open Sans" panose="020B0606030504020204" pitchFamily="34" charset="0"/>
              <a:sym typeface="Bebas Neue" panose="020B0606020202050201" pitchFamily="34" charset="0"/>
            </a:endParaRPr>
          </a:p>
        </p:txBody>
      </p:sp>
    </p:spTree>
    <p:extLst>
      <p:ext uri="{BB962C8B-B14F-4D97-AF65-F5344CB8AC3E}">
        <p14:creationId xmlns:p14="http://schemas.microsoft.com/office/powerpoint/2010/main" val="315546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World Map" hidden="1">
            <a:extLst>
              <a:ext uri="{FF2B5EF4-FFF2-40B4-BE49-F238E27FC236}">
                <a16:creationId xmlns:a16="http://schemas.microsoft.com/office/drawing/2014/main" id="{2E7081CE-1E7B-949B-478C-BBDC5652006D}"/>
              </a:ext>
            </a:extLst>
          </p:cNvPr>
          <p:cNvPicPr>
            <a:picLocks noGrp="1" noRot="1" noMove="1" noResize="1" noEditPoints="1" noAdjustHandles="1" noChangeArrowheads="1" noChangeShapeType="1" noCrop="1"/>
          </p:cNvPicPr>
          <p:nvPr/>
        </p:nvPicPr>
        <p:blipFill>
          <a:blip r:embed="rId3">
            <a:alphaModFix amt="35000"/>
            <a:extLst>
              <a:ext uri="{28A0092B-C50C-407E-A947-70E740481C1C}">
                <a14:useLocalDpi xmlns:a14="http://schemas.microsoft.com/office/drawing/2010/main" val="0"/>
              </a:ext>
            </a:extLst>
          </a:blip>
          <a:srcRect l="1746" r="1746"/>
          <a:stretch/>
        </p:blipFill>
        <p:spPr>
          <a:xfrm>
            <a:off x="125997" y="657807"/>
            <a:ext cx="11913279" cy="6172200"/>
          </a:xfrm>
          <a:prstGeom prst="rect">
            <a:avLst/>
          </a:prstGeom>
          <a:ln>
            <a:noFill/>
          </a:ln>
        </p:spPr>
      </p:pic>
      <p:sp>
        <p:nvSpPr>
          <p:cNvPr id="12" name="Footer Placeholder 11">
            <a:extLst>
              <a:ext uri="{FF2B5EF4-FFF2-40B4-BE49-F238E27FC236}">
                <a16:creationId xmlns:a16="http://schemas.microsoft.com/office/drawing/2014/main" id="{891AF593-EBCD-54EA-6497-3F7941B20829}"/>
              </a:ext>
            </a:extLst>
          </p:cNvPr>
          <p:cNvSpPr>
            <a:spLocks noGrp="1"/>
          </p:cNvSpPr>
          <p:nvPr>
            <p:ph type="ftr" sz="quarter" idx="11"/>
          </p:nvPr>
        </p:nvSpPr>
        <p:spPr/>
        <p:txBody>
          <a:bodyPr/>
          <a:lstStyle/>
          <a:p>
            <a:r>
              <a:rPr lang="en-US" dirty="0"/>
              <a:t>© 2025 Momentive Technologies. All rights reserved.</a:t>
            </a:r>
          </a:p>
        </p:txBody>
      </p:sp>
      <p:sp>
        <p:nvSpPr>
          <p:cNvPr id="8" name="Title 7">
            <a:extLst>
              <a:ext uri="{FF2B5EF4-FFF2-40B4-BE49-F238E27FC236}">
                <a16:creationId xmlns:a16="http://schemas.microsoft.com/office/drawing/2014/main" id="{493E12D7-49A7-4FA9-B908-880CF6BB080C}"/>
              </a:ext>
            </a:extLst>
          </p:cNvPr>
          <p:cNvSpPr>
            <a:spLocks noGrp="1"/>
          </p:cNvSpPr>
          <p:nvPr>
            <p:ph type="title"/>
          </p:nvPr>
        </p:nvSpPr>
        <p:spPr/>
        <p:txBody>
          <a:bodyPr/>
          <a:lstStyle/>
          <a:p>
            <a:r>
              <a:rPr lang="en-US"/>
              <a:t>History of Innovation and Operational Excellence</a:t>
            </a:r>
          </a:p>
        </p:txBody>
      </p:sp>
      <p:sp>
        <p:nvSpPr>
          <p:cNvPr id="3" name="Slide Number Placeholder 2">
            <a:extLst>
              <a:ext uri="{FF2B5EF4-FFF2-40B4-BE49-F238E27FC236}">
                <a16:creationId xmlns:a16="http://schemas.microsoft.com/office/drawing/2014/main" id="{9AEEF4DD-F352-4858-9BFD-0A39E75BCFF2}"/>
              </a:ext>
            </a:extLst>
          </p:cNvPr>
          <p:cNvSpPr>
            <a:spLocks noGrp="1"/>
          </p:cNvSpPr>
          <p:nvPr>
            <p:ph type="sldNum" sz="quarter" idx="4"/>
          </p:nvPr>
        </p:nvSpPr>
        <p:spPr/>
        <p:txBody>
          <a:bodyPr/>
          <a:lstStyle/>
          <a:p>
            <a:fld id="{1C69A1C0-535F-463E-8D92-C7969F53BFF1}" type="slidenum">
              <a:rPr lang="en-US" smtClean="0"/>
              <a:pPr/>
              <a:t>4</a:t>
            </a:fld>
            <a:endParaRPr lang="en-US"/>
          </a:p>
        </p:txBody>
      </p:sp>
      <p:sp>
        <p:nvSpPr>
          <p:cNvPr id="4" name="Arrow: Right 3">
            <a:extLst>
              <a:ext uri="{FF2B5EF4-FFF2-40B4-BE49-F238E27FC236}">
                <a16:creationId xmlns:a16="http://schemas.microsoft.com/office/drawing/2014/main" id="{DA88E399-FB0E-4314-9BF9-036C735A3EDA}"/>
              </a:ext>
            </a:extLst>
          </p:cNvPr>
          <p:cNvSpPr/>
          <p:nvPr/>
        </p:nvSpPr>
        <p:spPr>
          <a:xfrm>
            <a:off x="206524" y="3356596"/>
            <a:ext cx="11680676" cy="685800"/>
          </a:xfrm>
          <a:prstGeom prst="rightArrow">
            <a:avLst/>
          </a:prstGeom>
          <a:solidFill>
            <a:schemeClr val="tx2"/>
          </a:soli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C49A951-7EB5-4573-BB3C-683DFB4AC932}"/>
              </a:ext>
            </a:extLst>
          </p:cNvPr>
          <p:cNvSpPr/>
          <p:nvPr/>
        </p:nvSpPr>
        <p:spPr>
          <a:xfrm>
            <a:off x="216440" y="915346"/>
            <a:ext cx="11680676" cy="486774"/>
          </a:xfrm>
          <a:prstGeom prst="roundRect">
            <a:avLst>
              <a:gd name="adj" fmla="val 740"/>
            </a:avLst>
          </a:prstGeom>
          <a:solidFill>
            <a:schemeClr val="accent4"/>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cs typeface="Calibri" panose="020F0502020204030204" pitchFamily="34" charset="0"/>
              </a:rPr>
              <a:t>130+ Years of History in </a:t>
            </a:r>
            <a:r>
              <a:rPr lang="en-US" sz="1600" dirty="0">
                <a:solidFill>
                  <a:schemeClr val="bg1"/>
                </a:solidFill>
                <a:latin typeface="+mj-lt"/>
                <a:cs typeface="Calibri" panose="020F0502020204030204" pitchFamily="34" charset="0"/>
              </a:rPr>
              <a:t>Quartz</a:t>
            </a:r>
            <a:r>
              <a:rPr lang="en-US" sz="1600" dirty="0">
                <a:solidFill>
                  <a:schemeClr val="bg1"/>
                </a:solidFill>
                <a:cs typeface="Calibri" panose="020F0502020204030204" pitchFamily="34" charset="0"/>
              </a:rPr>
              <a:t> </a:t>
            </a:r>
            <a:r>
              <a:rPr lang="en-US" sz="1600" dirty="0">
                <a:solidFill>
                  <a:schemeClr val="bg1"/>
                </a:solidFill>
                <a:latin typeface="+mj-lt"/>
                <a:cs typeface="Calibri" panose="020F0502020204030204" pitchFamily="34" charset="0"/>
              </a:rPr>
              <a:t>and</a:t>
            </a:r>
            <a:r>
              <a:rPr lang="en-US" sz="1600" dirty="0">
                <a:solidFill>
                  <a:schemeClr val="bg1"/>
                </a:solidFill>
                <a:cs typeface="Calibri" panose="020F0502020204030204" pitchFamily="34" charset="0"/>
              </a:rPr>
              <a:t> </a:t>
            </a:r>
            <a:r>
              <a:rPr lang="en-US" sz="1600" dirty="0">
                <a:solidFill>
                  <a:schemeClr val="bg1"/>
                </a:solidFill>
                <a:latin typeface="+mj-lt"/>
                <a:cs typeface="Calibri" panose="020F0502020204030204" pitchFamily="34" charset="0"/>
              </a:rPr>
              <a:t>Ceramics</a:t>
            </a:r>
          </a:p>
        </p:txBody>
      </p:sp>
      <p:cxnSp>
        <p:nvCxnSpPr>
          <p:cNvPr id="60" name="Connector: Elbow 59">
            <a:extLst>
              <a:ext uri="{FF2B5EF4-FFF2-40B4-BE49-F238E27FC236}">
                <a16:creationId xmlns:a16="http://schemas.microsoft.com/office/drawing/2014/main" id="{E84FAA5D-4EBE-4CC8-8F42-D0EB0F5331D9}"/>
              </a:ext>
            </a:extLst>
          </p:cNvPr>
          <p:cNvCxnSpPr>
            <a:cxnSpLocks/>
            <a:stCxn id="56" idx="2"/>
            <a:endCxn id="5" idx="0"/>
          </p:cNvCxnSpPr>
          <p:nvPr/>
        </p:nvCxnSpPr>
        <p:spPr>
          <a:xfrm rot="5400000">
            <a:off x="717141" y="3120956"/>
            <a:ext cx="406064" cy="550993"/>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74" name="Connector: Elbow 73">
            <a:extLst>
              <a:ext uri="{FF2B5EF4-FFF2-40B4-BE49-F238E27FC236}">
                <a16:creationId xmlns:a16="http://schemas.microsoft.com/office/drawing/2014/main" id="{BCD67F79-DE2E-4302-A102-ABD31750AB49}"/>
              </a:ext>
            </a:extLst>
          </p:cNvPr>
          <p:cNvCxnSpPr>
            <a:cxnSpLocks/>
            <a:stCxn id="77" idx="0"/>
            <a:endCxn id="11" idx="2"/>
          </p:cNvCxnSpPr>
          <p:nvPr/>
        </p:nvCxnSpPr>
        <p:spPr>
          <a:xfrm rot="5400000" flipH="1" flipV="1">
            <a:off x="2949272" y="3218242"/>
            <a:ext cx="396932" cy="365548"/>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83" name="Connector: Elbow 82">
            <a:extLst>
              <a:ext uri="{FF2B5EF4-FFF2-40B4-BE49-F238E27FC236}">
                <a16:creationId xmlns:a16="http://schemas.microsoft.com/office/drawing/2014/main" id="{99340B06-0867-4453-B9D7-53179A73D966}"/>
              </a:ext>
            </a:extLst>
          </p:cNvPr>
          <p:cNvCxnSpPr>
            <a:cxnSpLocks/>
            <a:stCxn id="78" idx="4"/>
            <a:endCxn id="29" idx="0"/>
          </p:cNvCxnSpPr>
          <p:nvPr/>
        </p:nvCxnSpPr>
        <p:spPr>
          <a:xfrm rot="5400000">
            <a:off x="3860678" y="3897732"/>
            <a:ext cx="362656" cy="166204"/>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E9F2F941-E3D5-408A-99BA-5496E6B1579A}"/>
              </a:ext>
            </a:extLst>
          </p:cNvPr>
          <p:cNvCxnSpPr>
            <a:cxnSpLocks/>
            <a:stCxn id="79" idx="0"/>
            <a:endCxn id="17" idx="2"/>
          </p:cNvCxnSpPr>
          <p:nvPr/>
        </p:nvCxnSpPr>
        <p:spPr>
          <a:xfrm rot="5400000" flipH="1" flipV="1">
            <a:off x="5178411" y="3309391"/>
            <a:ext cx="396930" cy="183248"/>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BE030393-7F14-48F0-A1A7-6FAC786BBD99}"/>
              </a:ext>
            </a:extLst>
          </p:cNvPr>
          <p:cNvCxnSpPr>
            <a:cxnSpLocks/>
            <a:stCxn id="80" idx="4"/>
            <a:endCxn id="32" idx="0"/>
          </p:cNvCxnSpPr>
          <p:nvPr/>
        </p:nvCxnSpPr>
        <p:spPr>
          <a:xfrm rot="5400000">
            <a:off x="6093992" y="3818502"/>
            <a:ext cx="370403" cy="332407"/>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90" name="Connector: Elbow 89">
            <a:extLst>
              <a:ext uri="{FF2B5EF4-FFF2-40B4-BE49-F238E27FC236}">
                <a16:creationId xmlns:a16="http://schemas.microsoft.com/office/drawing/2014/main" id="{A780F666-26D9-47A5-A091-E31D359C3A68}"/>
              </a:ext>
            </a:extLst>
          </p:cNvPr>
          <p:cNvCxnSpPr>
            <a:cxnSpLocks/>
            <a:stCxn id="81" idx="0"/>
            <a:endCxn id="21" idx="2"/>
          </p:cNvCxnSpPr>
          <p:nvPr/>
        </p:nvCxnSpPr>
        <p:spPr>
          <a:xfrm rot="5400000" flipH="1" flipV="1">
            <a:off x="7407550" y="3400540"/>
            <a:ext cx="396928" cy="94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92" name="Connector: Elbow 91">
            <a:extLst>
              <a:ext uri="{FF2B5EF4-FFF2-40B4-BE49-F238E27FC236}">
                <a16:creationId xmlns:a16="http://schemas.microsoft.com/office/drawing/2014/main" id="{73FB224A-5876-43F5-929A-F2C9831AB778}"/>
              </a:ext>
            </a:extLst>
          </p:cNvPr>
          <p:cNvCxnSpPr>
            <a:cxnSpLocks/>
            <a:stCxn id="82" idx="4"/>
            <a:endCxn id="35" idx="0"/>
          </p:cNvCxnSpPr>
          <p:nvPr/>
        </p:nvCxnSpPr>
        <p:spPr>
          <a:xfrm rot="5400000">
            <a:off x="8340825" y="3737301"/>
            <a:ext cx="362659" cy="487061"/>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95" name="Connector: Elbow 94">
            <a:extLst>
              <a:ext uri="{FF2B5EF4-FFF2-40B4-BE49-F238E27FC236}">
                <a16:creationId xmlns:a16="http://schemas.microsoft.com/office/drawing/2014/main" id="{90D5CDDD-F2F9-4B78-AE65-9AF4E531B1C2}"/>
              </a:ext>
            </a:extLst>
          </p:cNvPr>
          <p:cNvCxnSpPr>
            <a:cxnSpLocks/>
            <a:stCxn id="24" idx="0"/>
            <a:endCxn id="76" idx="4"/>
          </p:cNvCxnSpPr>
          <p:nvPr/>
        </p:nvCxnSpPr>
        <p:spPr>
          <a:xfrm rot="5400000" flipH="1" flipV="1">
            <a:off x="1623492" y="3980835"/>
            <a:ext cx="362654" cy="1"/>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C8C730B0-CD8F-451E-B17A-02C79519B6CE}"/>
              </a:ext>
            </a:extLst>
          </p:cNvPr>
          <p:cNvSpPr/>
          <p:nvPr/>
        </p:nvSpPr>
        <p:spPr>
          <a:xfrm>
            <a:off x="539901" y="3599484"/>
            <a:ext cx="209550" cy="200025"/>
          </a:xfrm>
          <a:prstGeom prst="ellipse">
            <a:avLst/>
          </a:prstGeom>
          <a:solidFill>
            <a:srgbClr val="94C93F"/>
          </a:solidFill>
          <a:ln w="317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799FB6AD-A0E8-4798-B437-5A952EAC209F}"/>
              </a:ext>
            </a:extLst>
          </p:cNvPr>
          <p:cNvSpPr/>
          <p:nvPr/>
        </p:nvSpPr>
        <p:spPr>
          <a:xfrm>
            <a:off x="1700045" y="3599483"/>
            <a:ext cx="209550" cy="200025"/>
          </a:xfrm>
          <a:prstGeom prst="ellipse">
            <a:avLst/>
          </a:prstGeom>
          <a:solidFill>
            <a:srgbClr val="94C93F"/>
          </a:solidFill>
          <a:ln w="317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A35B5BA3-2D14-4494-AAD5-B910E6BADE28}"/>
              </a:ext>
            </a:extLst>
          </p:cNvPr>
          <p:cNvSpPr/>
          <p:nvPr/>
        </p:nvSpPr>
        <p:spPr>
          <a:xfrm>
            <a:off x="2860189" y="3599482"/>
            <a:ext cx="209550" cy="200025"/>
          </a:xfrm>
          <a:prstGeom prst="ellipse">
            <a:avLst/>
          </a:prstGeom>
          <a:solidFill>
            <a:srgbClr val="94C93F"/>
          </a:solidFill>
          <a:ln w="317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D93B4DDF-77FE-4D57-992F-ABF49826BC9C}"/>
              </a:ext>
            </a:extLst>
          </p:cNvPr>
          <p:cNvSpPr/>
          <p:nvPr/>
        </p:nvSpPr>
        <p:spPr>
          <a:xfrm>
            <a:off x="4020333" y="3599481"/>
            <a:ext cx="209550" cy="200025"/>
          </a:xfrm>
          <a:prstGeom prst="ellipse">
            <a:avLst/>
          </a:prstGeom>
          <a:solidFill>
            <a:srgbClr val="94C93F"/>
          </a:solidFill>
          <a:ln w="317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9E0F3250-D557-4890-9566-3FA690A30347}"/>
              </a:ext>
            </a:extLst>
          </p:cNvPr>
          <p:cNvSpPr/>
          <p:nvPr/>
        </p:nvSpPr>
        <p:spPr>
          <a:xfrm>
            <a:off x="5180477" y="3599480"/>
            <a:ext cx="209550" cy="200025"/>
          </a:xfrm>
          <a:prstGeom prst="ellipse">
            <a:avLst/>
          </a:prstGeom>
          <a:solidFill>
            <a:srgbClr val="94C93F"/>
          </a:solidFill>
          <a:ln w="317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94A36D7-A786-4A3A-B029-FAF39F022B96}"/>
              </a:ext>
            </a:extLst>
          </p:cNvPr>
          <p:cNvSpPr/>
          <p:nvPr/>
        </p:nvSpPr>
        <p:spPr>
          <a:xfrm>
            <a:off x="6340621" y="3599479"/>
            <a:ext cx="209550" cy="200025"/>
          </a:xfrm>
          <a:prstGeom prst="ellipse">
            <a:avLst/>
          </a:prstGeom>
          <a:solidFill>
            <a:srgbClr val="94C93F"/>
          </a:solidFill>
          <a:ln w="317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1D8CABFA-D754-4756-A295-DA8558AAA16F}"/>
              </a:ext>
            </a:extLst>
          </p:cNvPr>
          <p:cNvSpPr/>
          <p:nvPr/>
        </p:nvSpPr>
        <p:spPr>
          <a:xfrm>
            <a:off x="7500765" y="3599478"/>
            <a:ext cx="209550" cy="200025"/>
          </a:xfrm>
          <a:prstGeom prst="ellipse">
            <a:avLst/>
          </a:prstGeom>
          <a:solidFill>
            <a:srgbClr val="94C93F"/>
          </a:solidFill>
          <a:ln w="317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EC471626-0E57-4488-9499-3725DAF09CCE}"/>
              </a:ext>
            </a:extLst>
          </p:cNvPr>
          <p:cNvSpPr/>
          <p:nvPr/>
        </p:nvSpPr>
        <p:spPr>
          <a:xfrm>
            <a:off x="8660909" y="3599477"/>
            <a:ext cx="209550" cy="200025"/>
          </a:xfrm>
          <a:prstGeom prst="ellipse">
            <a:avLst/>
          </a:prstGeom>
          <a:solidFill>
            <a:srgbClr val="94C93F"/>
          </a:solidFill>
          <a:ln w="317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6" name="Table 55">
            <a:extLst>
              <a:ext uri="{FF2B5EF4-FFF2-40B4-BE49-F238E27FC236}">
                <a16:creationId xmlns:a16="http://schemas.microsoft.com/office/drawing/2014/main" id="{FB7037AD-12CA-31DE-26F5-9952832C3580}"/>
              </a:ext>
            </a:extLst>
          </p:cNvPr>
          <p:cNvGraphicFramePr>
            <a:graphicFrameLocks noGrp="1"/>
          </p:cNvGraphicFramePr>
          <p:nvPr>
            <p:extLst>
              <p:ext uri="{D42A27DB-BD31-4B8C-83A1-F6EECF244321}">
                <p14:modId xmlns:p14="http://schemas.microsoft.com/office/powerpoint/2010/main" val="58477569"/>
              </p:ext>
            </p:extLst>
          </p:nvPr>
        </p:nvGraphicFramePr>
        <p:xfrm>
          <a:off x="216440" y="1683279"/>
          <a:ext cx="1958459" cy="1510141"/>
        </p:xfrm>
        <a:graphic>
          <a:graphicData uri="http://schemas.openxmlformats.org/drawingml/2006/table">
            <a:tbl>
              <a:tblPr firstRow="1" bandRow="1">
                <a:effectLst>
                  <a:outerShdw blurRad="50800" dist="38100" dir="2700000" algn="tl" rotWithShape="0">
                    <a:prstClr val="black">
                      <a:alpha val="40000"/>
                    </a:prstClr>
                  </a:outerShdw>
                </a:effectLst>
                <a:tableStyleId>{2D5ABB26-0587-4C30-8999-92F81FD0307C}</a:tableStyleId>
              </a:tblPr>
              <a:tblGrid>
                <a:gridCol w="1958459">
                  <a:extLst>
                    <a:ext uri="{9D8B030D-6E8A-4147-A177-3AD203B41FA5}">
                      <a16:colId xmlns:a16="http://schemas.microsoft.com/office/drawing/2014/main" val="357746956"/>
                    </a:ext>
                  </a:extLst>
                </a:gridCol>
              </a:tblGrid>
              <a:tr h="1619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1891</a:t>
                      </a:r>
                      <a:endParaRPr lang="en-US" sz="140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100000">
                          <a:schemeClr val="accent1">
                            <a:tint val="23500"/>
                            <a:satMod val="160000"/>
                          </a:schemeClr>
                        </a:gs>
                      </a:gsLst>
                      <a:lin ang="16200000" scaled="0"/>
                      <a:tileRect/>
                    </a:gradFill>
                  </a:tcPr>
                </a:tc>
                <a:extLst>
                  <a:ext uri="{0D108BD9-81ED-4DB2-BD59-A6C34878D82A}">
                    <a16:rowId xmlns:a16="http://schemas.microsoft.com/office/drawing/2014/main" val="2815186631"/>
                  </a:ext>
                </a:extLst>
              </a:tr>
              <a:tr h="1174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Union Carbide </a:t>
                      </a:r>
                      <a:r>
                        <a:rPr lang="en-US" sz="1200" dirty="0"/>
                        <a:t>formed to produce carbon &amp; graphite for lighting &amp; electric motors</a:t>
                      </a:r>
                    </a:p>
                  </a:txBody>
                  <a:tcPr marT="91440" marB="914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616506"/>
                  </a:ext>
                </a:extLst>
              </a:tr>
            </a:tbl>
          </a:graphicData>
        </a:graphic>
      </p:graphicFrame>
      <p:graphicFrame>
        <p:nvGraphicFramePr>
          <p:cNvPr id="11" name="Table 10">
            <a:extLst>
              <a:ext uri="{FF2B5EF4-FFF2-40B4-BE49-F238E27FC236}">
                <a16:creationId xmlns:a16="http://schemas.microsoft.com/office/drawing/2014/main" id="{8BE1C10E-E523-8B66-C456-6711FF259B0F}"/>
              </a:ext>
            </a:extLst>
          </p:cNvPr>
          <p:cNvGraphicFramePr>
            <a:graphicFrameLocks noGrp="1"/>
          </p:cNvGraphicFramePr>
          <p:nvPr>
            <p:extLst>
              <p:ext uri="{D42A27DB-BD31-4B8C-83A1-F6EECF244321}">
                <p14:modId xmlns:p14="http://schemas.microsoft.com/office/powerpoint/2010/main" val="2185349877"/>
              </p:ext>
            </p:extLst>
          </p:nvPr>
        </p:nvGraphicFramePr>
        <p:xfrm>
          <a:off x="2351283" y="1692409"/>
          <a:ext cx="1958459" cy="1510141"/>
        </p:xfrm>
        <a:graphic>
          <a:graphicData uri="http://schemas.openxmlformats.org/drawingml/2006/table">
            <a:tbl>
              <a:tblPr firstRow="1" bandRow="1">
                <a:effectLst>
                  <a:outerShdw blurRad="50800" dist="38100" dir="2700000" algn="tl" rotWithShape="0">
                    <a:prstClr val="black">
                      <a:alpha val="40000"/>
                    </a:prstClr>
                  </a:outerShdw>
                </a:effectLst>
                <a:tableStyleId>{2D5ABB26-0587-4C30-8999-92F81FD0307C}</a:tableStyleId>
              </a:tblPr>
              <a:tblGrid>
                <a:gridCol w="1958459">
                  <a:extLst>
                    <a:ext uri="{9D8B030D-6E8A-4147-A177-3AD203B41FA5}">
                      <a16:colId xmlns:a16="http://schemas.microsoft.com/office/drawing/2014/main" val="357746956"/>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1963</a:t>
                      </a:r>
                      <a:endParaRPr lang="en-US" sz="140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100000">
                          <a:schemeClr val="accent1">
                            <a:tint val="23500"/>
                            <a:satMod val="160000"/>
                          </a:schemeClr>
                        </a:gs>
                      </a:gsLst>
                      <a:lin ang="16200000" scaled="0"/>
                      <a:tileRect/>
                    </a:gradFill>
                  </a:tcPr>
                </a:tc>
                <a:extLst>
                  <a:ext uri="{0D108BD9-81ED-4DB2-BD59-A6C34878D82A}">
                    <a16:rowId xmlns:a16="http://schemas.microsoft.com/office/drawing/2014/main" val="2815186631"/>
                  </a:ext>
                </a:extLst>
              </a:tr>
              <a:tr h="1174861">
                <a:tc>
                  <a:txBody>
                    <a:bodyPr/>
                    <a:lstStyle/>
                    <a:p>
                      <a:r>
                        <a:rPr lang="en-US" sz="1200" b="1"/>
                        <a:t>Union Carbide </a:t>
                      </a:r>
                      <a:r>
                        <a:rPr lang="en-US" sz="1200"/>
                        <a:t>acquires High Temperature Materials Company</a:t>
                      </a:r>
                    </a:p>
                  </a:txBody>
                  <a:tcPr marT="91440" marB="914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616506"/>
                  </a:ext>
                </a:extLst>
              </a:tr>
            </a:tbl>
          </a:graphicData>
        </a:graphic>
      </p:graphicFrame>
      <p:graphicFrame>
        <p:nvGraphicFramePr>
          <p:cNvPr id="17" name="Table 16">
            <a:extLst>
              <a:ext uri="{FF2B5EF4-FFF2-40B4-BE49-F238E27FC236}">
                <a16:creationId xmlns:a16="http://schemas.microsoft.com/office/drawing/2014/main" id="{FFA98380-042B-DAC0-B27B-EEEBE50D61ED}"/>
              </a:ext>
            </a:extLst>
          </p:cNvPr>
          <p:cNvGraphicFramePr>
            <a:graphicFrameLocks noGrp="1"/>
          </p:cNvGraphicFramePr>
          <p:nvPr>
            <p:extLst>
              <p:ext uri="{D42A27DB-BD31-4B8C-83A1-F6EECF244321}">
                <p14:modId xmlns:p14="http://schemas.microsoft.com/office/powerpoint/2010/main" val="4176011943"/>
              </p:ext>
            </p:extLst>
          </p:nvPr>
        </p:nvGraphicFramePr>
        <p:xfrm>
          <a:off x="4489271" y="1692409"/>
          <a:ext cx="1958459" cy="1510141"/>
        </p:xfrm>
        <a:graphic>
          <a:graphicData uri="http://schemas.openxmlformats.org/drawingml/2006/table">
            <a:tbl>
              <a:tblPr firstRow="1" bandRow="1">
                <a:effectLst>
                  <a:outerShdw blurRad="50800" dist="38100" dir="2700000" algn="tl" rotWithShape="0">
                    <a:prstClr val="black">
                      <a:alpha val="40000"/>
                    </a:prstClr>
                  </a:outerShdw>
                </a:effectLst>
                <a:tableStyleId>{2D5ABB26-0587-4C30-8999-92F81FD0307C}</a:tableStyleId>
              </a:tblPr>
              <a:tblGrid>
                <a:gridCol w="1958459">
                  <a:extLst>
                    <a:ext uri="{9D8B030D-6E8A-4147-A177-3AD203B41FA5}">
                      <a16:colId xmlns:a16="http://schemas.microsoft.com/office/drawing/2014/main" val="357746956"/>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2002</a:t>
                      </a:r>
                      <a:endParaRPr lang="en-US" sz="140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100000">
                          <a:schemeClr val="accent1">
                            <a:tint val="23500"/>
                            <a:satMod val="160000"/>
                          </a:schemeClr>
                        </a:gs>
                      </a:gsLst>
                      <a:lin ang="16200000" scaled="0"/>
                      <a:tileRect/>
                    </a:gradFill>
                  </a:tcPr>
                </a:tc>
                <a:extLst>
                  <a:ext uri="{0D108BD9-81ED-4DB2-BD59-A6C34878D82A}">
                    <a16:rowId xmlns:a16="http://schemas.microsoft.com/office/drawing/2014/main" val="2815186631"/>
                  </a:ext>
                </a:extLst>
              </a:tr>
              <a:tr h="1174861">
                <a:tc>
                  <a:txBody>
                    <a:bodyPr/>
                    <a:lstStyle/>
                    <a:p>
                      <a:r>
                        <a:rPr lang="en-US" sz="1200"/>
                        <a:t>Acquired by GE and renamed as </a:t>
                      </a:r>
                    </a:p>
                    <a:p>
                      <a:r>
                        <a:rPr lang="en-US" sz="1200" b="1"/>
                        <a:t>GE Advanced Materials</a:t>
                      </a:r>
                    </a:p>
                  </a:txBody>
                  <a:tcPr marT="91440" marB="914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616506"/>
                  </a:ext>
                </a:extLst>
              </a:tr>
            </a:tbl>
          </a:graphicData>
        </a:graphic>
      </p:graphicFrame>
      <p:graphicFrame>
        <p:nvGraphicFramePr>
          <p:cNvPr id="21" name="Table 20">
            <a:extLst>
              <a:ext uri="{FF2B5EF4-FFF2-40B4-BE49-F238E27FC236}">
                <a16:creationId xmlns:a16="http://schemas.microsoft.com/office/drawing/2014/main" id="{69FC1EF4-670D-C053-04CA-FDAE5D9CF37C}"/>
              </a:ext>
            </a:extLst>
          </p:cNvPr>
          <p:cNvGraphicFramePr>
            <a:graphicFrameLocks noGrp="1"/>
          </p:cNvGraphicFramePr>
          <p:nvPr>
            <p:extLst>
              <p:ext uri="{D42A27DB-BD31-4B8C-83A1-F6EECF244321}">
                <p14:modId xmlns:p14="http://schemas.microsoft.com/office/powerpoint/2010/main" val="4042351345"/>
              </p:ext>
            </p:extLst>
          </p:nvPr>
        </p:nvGraphicFramePr>
        <p:xfrm>
          <a:off x="6627259" y="1692409"/>
          <a:ext cx="1958459" cy="1510141"/>
        </p:xfrm>
        <a:graphic>
          <a:graphicData uri="http://schemas.openxmlformats.org/drawingml/2006/table">
            <a:tbl>
              <a:tblPr firstRow="1" bandRow="1">
                <a:effectLst>
                  <a:outerShdw blurRad="50800" dist="38100" dir="2700000" algn="tl" rotWithShape="0">
                    <a:prstClr val="black">
                      <a:alpha val="40000"/>
                    </a:prstClr>
                  </a:outerShdw>
                </a:effectLst>
                <a:tableStyleId>{2D5ABB26-0587-4C30-8999-92F81FD0307C}</a:tableStyleId>
              </a:tblPr>
              <a:tblGrid>
                <a:gridCol w="1958459">
                  <a:extLst>
                    <a:ext uri="{9D8B030D-6E8A-4147-A177-3AD203B41FA5}">
                      <a16:colId xmlns:a16="http://schemas.microsoft.com/office/drawing/2014/main" val="357746956"/>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2019</a:t>
                      </a:r>
                      <a:endParaRPr lang="en-US" sz="140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100000">
                          <a:schemeClr val="accent1">
                            <a:tint val="23500"/>
                            <a:satMod val="160000"/>
                          </a:schemeClr>
                        </a:gs>
                      </a:gsLst>
                      <a:lin ang="16200000" scaled="0"/>
                      <a:tileRect/>
                    </a:gradFill>
                  </a:tcPr>
                </a:tc>
                <a:extLst>
                  <a:ext uri="{0D108BD9-81ED-4DB2-BD59-A6C34878D82A}">
                    <a16:rowId xmlns:a16="http://schemas.microsoft.com/office/drawing/2014/main" val="2815186631"/>
                  </a:ext>
                </a:extLst>
              </a:tr>
              <a:tr h="1174861">
                <a:tc>
                  <a:txBody>
                    <a:bodyPr/>
                    <a:lstStyle/>
                    <a:p>
                      <a:r>
                        <a:rPr lang="en-US" sz="1200" b="1" dirty="0"/>
                        <a:t>Momentive Technologies </a:t>
                      </a:r>
                      <a:r>
                        <a:rPr lang="en-US" sz="1200" dirty="0"/>
                        <a:t>separated from Momentive Performance Materials</a:t>
                      </a:r>
                    </a:p>
                  </a:txBody>
                  <a:tcPr marT="91440" marB="914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616506"/>
                  </a:ext>
                </a:extLst>
              </a:tr>
            </a:tbl>
          </a:graphicData>
        </a:graphic>
      </p:graphicFrame>
      <p:graphicFrame>
        <p:nvGraphicFramePr>
          <p:cNvPr id="24" name="Table 23">
            <a:extLst>
              <a:ext uri="{FF2B5EF4-FFF2-40B4-BE49-F238E27FC236}">
                <a16:creationId xmlns:a16="http://schemas.microsoft.com/office/drawing/2014/main" id="{32AC21FD-DCE8-0C85-23ED-1C9D27628A10}"/>
              </a:ext>
            </a:extLst>
          </p:cNvPr>
          <p:cNvGraphicFramePr>
            <a:graphicFrameLocks noGrp="1"/>
          </p:cNvGraphicFramePr>
          <p:nvPr>
            <p:extLst>
              <p:ext uri="{D42A27DB-BD31-4B8C-83A1-F6EECF244321}">
                <p14:modId xmlns:p14="http://schemas.microsoft.com/office/powerpoint/2010/main" val="1284530132"/>
              </p:ext>
            </p:extLst>
          </p:nvPr>
        </p:nvGraphicFramePr>
        <p:xfrm>
          <a:off x="825590" y="4162162"/>
          <a:ext cx="1958459" cy="1510141"/>
        </p:xfrm>
        <a:graphic>
          <a:graphicData uri="http://schemas.openxmlformats.org/drawingml/2006/table">
            <a:tbl>
              <a:tblPr firstRow="1" bandRow="1">
                <a:effectLst>
                  <a:outerShdw blurRad="50800" dist="38100" dir="2700000" algn="tl" rotWithShape="0">
                    <a:prstClr val="black">
                      <a:alpha val="40000"/>
                    </a:prstClr>
                  </a:outerShdw>
                </a:effectLst>
                <a:tableStyleId>{2D5ABB26-0587-4C30-8999-92F81FD0307C}</a:tableStyleId>
              </a:tblPr>
              <a:tblGrid>
                <a:gridCol w="1958459">
                  <a:extLst>
                    <a:ext uri="{9D8B030D-6E8A-4147-A177-3AD203B41FA5}">
                      <a16:colId xmlns:a16="http://schemas.microsoft.com/office/drawing/2014/main" val="357746956"/>
                    </a:ext>
                  </a:extLst>
                </a:gridCol>
              </a:tblGrid>
              <a:tr h="1619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1946</a:t>
                      </a:r>
                      <a:endParaRPr lang="en-US" sz="140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100000">
                          <a:schemeClr val="accent1">
                            <a:tint val="23500"/>
                            <a:satMod val="160000"/>
                          </a:schemeClr>
                        </a:gs>
                      </a:gsLst>
                      <a:lin ang="16200000" scaled="0"/>
                      <a:tileRect/>
                    </a:gradFill>
                  </a:tcPr>
                </a:tc>
                <a:extLst>
                  <a:ext uri="{0D108BD9-81ED-4DB2-BD59-A6C34878D82A}">
                    <a16:rowId xmlns:a16="http://schemas.microsoft.com/office/drawing/2014/main" val="2815186631"/>
                  </a:ext>
                </a:extLst>
              </a:tr>
              <a:tr h="1174861">
                <a:tc>
                  <a:txBody>
                    <a:bodyPr/>
                    <a:lstStyle/>
                    <a:p>
                      <a:r>
                        <a:rPr lang="en-US" sz="1200"/>
                        <a:t>Quartz tubing developed for </a:t>
                      </a:r>
                      <a:r>
                        <a:rPr lang="en-US" sz="1200" b="1"/>
                        <a:t>GE Lighting</a:t>
                      </a:r>
                    </a:p>
                  </a:txBody>
                  <a:tcPr marT="91440" marB="914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616506"/>
                  </a:ext>
                </a:extLst>
              </a:tr>
            </a:tbl>
          </a:graphicData>
        </a:graphic>
      </p:graphicFrame>
      <p:graphicFrame>
        <p:nvGraphicFramePr>
          <p:cNvPr id="29" name="Table 28">
            <a:extLst>
              <a:ext uri="{FF2B5EF4-FFF2-40B4-BE49-F238E27FC236}">
                <a16:creationId xmlns:a16="http://schemas.microsoft.com/office/drawing/2014/main" id="{AF8A10F9-B0B3-1943-6467-AC4731920006}"/>
              </a:ext>
            </a:extLst>
          </p:cNvPr>
          <p:cNvGraphicFramePr>
            <a:graphicFrameLocks noGrp="1"/>
          </p:cNvGraphicFramePr>
          <p:nvPr>
            <p:extLst>
              <p:ext uri="{D42A27DB-BD31-4B8C-83A1-F6EECF244321}">
                <p14:modId xmlns:p14="http://schemas.microsoft.com/office/powerpoint/2010/main" val="26524452"/>
              </p:ext>
            </p:extLst>
          </p:nvPr>
        </p:nvGraphicFramePr>
        <p:xfrm>
          <a:off x="2979675" y="4162162"/>
          <a:ext cx="1958459" cy="1510141"/>
        </p:xfrm>
        <a:graphic>
          <a:graphicData uri="http://schemas.openxmlformats.org/drawingml/2006/table">
            <a:tbl>
              <a:tblPr firstRow="1" bandRow="1">
                <a:effectLst>
                  <a:outerShdw blurRad="50800" dist="38100" dir="2700000" algn="tl" rotWithShape="0">
                    <a:prstClr val="black">
                      <a:alpha val="40000"/>
                    </a:prstClr>
                  </a:outerShdw>
                </a:effectLst>
                <a:tableStyleId>{2D5ABB26-0587-4C30-8999-92F81FD0307C}</a:tableStyleId>
              </a:tblPr>
              <a:tblGrid>
                <a:gridCol w="1958459">
                  <a:extLst>
                    <a:ext uri="{9D8B030D-6E8A-4147-A177-3AD203B41FA5}">
                      <a16:colId xmlns:a16="http://schemas.microsoft.com/office/drawing/2014/main" val="357746956"/>
                    </a:ext>
                  </a:extLst>
                </a:gridCol>
              </a:tblGrid>
              <a:tr h="1619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1993</a:t>
                      </a:r>
                      <a:endParaRPr lang="en-US" sz="140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100000">
                          <a:schemeClr val="accent1">
                            <a:tint val="23500"/>
                            <a:satMod val="160000"/>
                          </a:schemeClr>
                        </a:gs>
                      </a:gsLst>
                      <a:lin ang="16200000" scaled="0"/>
                      <a:tileRect/>
                    </a:gradFill>
                  </a:tcPr>
                </a:tc>
                <a:extLst>
                  <a:ext uri="{0D108BD9-81ED-4DB2-BD59-A6C34878D82A}">
                    <a16:rowId xmlns:a16="http://schemas.microsoft.com/office/drawing/2014/main" val="2815186631"/>
                  </a:ext>
                </a:extLst>
              </a:tr>
              <a:tr h="1174861">
                <a:tc>
                  <a:txBody>
                    <a:bodyPr/>
                    <a:lstStyle/>
                    <a:p>
                      <a:r>
                        <a:rPr lang="en-US" sz="1200"/>
                        <a:t>Advanced Ceramics Corp. established from </a:t>
                      </a:r>
                      <a:r>
                        <a:rPr lang="en-US" sz="1200" b="1"/>
                        <a:t>Union Carbide</a:t>
                      </a:r>
                    </a:p>
                  </a:txBody>
                  <a:tcPr marT="91440" marB="914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616506"/>
                  </a:ext>
                </a:extLst>
              </a:tr>
            </a:tbl>
          </a:graphicData>
        </a:graphic>
      </p:graphicFrame>
      <p:graphicFrame>
        <p:nvGraphicFramePr>
          <p:cNvPr id="32" name="Table 31">
            <a:extLst>
              <a:ext uri="{FF2B5EF4-FFF2-40B4-BE49-F238E27FC236}">
                <a16:creationId xmlns:a16="http://schemas.microsoft.com/office/drawing/2014/main" id="{DFA8CBB3-AA93-2663-EFD9-0B718D4A0C53}"/>
              </a:ext>
            </a:extLst>
          </p:cNvPr>
          <p:cNvGraphicFramePr>
            <a:graphicFrameLocks noGrp="1"/>
          </p:cNvGraphicFramePr>
          <p:nvPr>
            <p:extLst>
              <p:ext uri="{D42A27DB-BD31-4B8C-83A1-F6EECF244321}">
                <p14:modId xmlns:p14="http://schemas.microsoft.com/office/powerpoint/2010/main" val="3213523919"/>
              </p:ext>
            </p:extLst>
          </p:nvPr>
        </p:nvGraphicFramePr>
        <p:xfrm>
          <a:off x="5133760" y="4169907"/>
          <a:ext cx="1958459" cy="1510141"/>
        </p:xfrm>
        <a:graphic>
          <a:graphicData uri="http://schemas.openxmlformats.org/drawingml/2006/table">
            <a:tbl>
              <a:tblPr firstRow="1" bandRow="1">
                <a:effectLst>
                  <a:outerShdw blurRad="50800" dist="38100" dir="2700000" algn="tl" rotWithShape="0">
                    <a:prstClr val="black">
                      <a:alpha val="40000"/>
                    </a:prstClr>
                  </a:outerShdw>
                </a:effectLst>
                <a:tableStyleId>{2D5ABB26-0587-4C30-8999-92F81FD0307C}</a:tableStyleId>
              </a:tblPr>
              <a:tblGrid>
                <a:gridCol w="1958459">
                  <a:extLst>
                    <a:ext uri="{9D8B030D-6E8A-4147-A177-3AD203B41FA5}">
                      <a16:colId xmlns:a16="http://schemas.microsoft.com/office/drawing/2014/main" val="357746956"/>
                    </a:ext>
                  </a:extLst>
                </a:gridCol>
              </a:tblGrid>
              <a:tr h="1619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2006</a:t>
                      </a:r>
                      <a:endParaRPr lang="en-US" sz="140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100000">
                          <a:schemeClr val="accent1">
                            <a:tint val="23500"/>
                            <a:satMod val="160000"/>
                          </a:schemeClr>
                        </a:gs>
                      </a:gsLst>
                      <a:lin ang="16200000" scaled="0"/>
                      <a:tileRect/>
                    </a:gradFill>
                  </a:tcPr>
                </a:tc>
                <a:extLst>
                  <a:ext uri="{0D108BD9-81ED-4DB2-BD59-A6C34878D82A}">
                    <a16:rowId xmlns:a16="http://schemas.microsoft.com/office/drawing/2014/main" val="2815186631"/>
                  </a:ext>
                </a:extLst>
              </a:tr>
              <a:tr h="1174861">
                <a:tc>
                  <a:txBody>
                    <a:bodyPr/>
                    <a:lstStyle/>
                    <a:p>
                      <a:r>
                        <a:rPr lang="en-US" sz="1200" dirty="0"/>
                        <a:t>Acquired by Apollo PE and established as </a:t>
                      </a:r>
                      <a:r>
                        <a:rPr lang="en-US" sz="1200" b="1" dirty="0"/>
                        <a:t>Momentive Performance Materials</a:t>
                      </a:r>
                    </a:p>
                  </a:txBody>
                  <a:tcPr marT="91440" marB="914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616506"/>
                  </a:ext>
                </a:extLst>
              </a:tr>
            </a:tbl>
          </a:graphicData>
        </a:graphic>
      </p:graphicFrame>
      <p:graphicFrame>
        <p:nvGraphicFramePr>
          <p:cNvPr id="35" name="Table 34">
            <a:extLst>
              <a:ext uri="{FF2B5EF4-FFF2-40B4-BE49-F238E27FC236}">
                <a16:creationId xmlns:a16="http://schemas.microsoft.com/office/drawing/2014/main" id="{31C1D783-D53D-03F9-CF30-471E95D559AB}"/>
              </a:ext>
            </a:extLst>
          </p:cNvPr>
          <p:cNvGraphicFramePr>
            <a:graphicFrameLocks noGrp="1"/>
          </p:cNvGraphicFramePr>
          <p:nvPr>
            <p:extLst>
              <p:ext uri="{D42A27DB-BD31-4B8C-83A1-F6EECF244321}">
                <p14:modId xmlns:p14="http://schemas.microsoft.com/office/powerpoint/2010/main" val="584064744"/>
              </p:ext>
            </p:extLst>
          </p:nvPr>
        </p:nvGraphicFramePr>
        <p:xfrm>
          <a:off x="7299394" y="4162161"/>
          <a:ext cx="1958459" cy="1510141"/>
        </p:xfrm>
        <a:graphic>
          <a:graphicData uri="http://schemas.openxmlformats.org/drawingml/2006/table">
            <a:tbl>
              <a:tblPr firstRow="1" bandRow="1">
                <a:effectLst>
                  <a:outerShdw blurRad="50800" dist="38100" dir="2700000" algn="tl" rotWithShape="0">
                    <a:prstClr val="black">
                      <a:alpha val="40000"/>
                    </a:prstClr>
                  </a:outerShdw>
                </a:effectLst>
                <a:tableStyleId>{2D5ABB26-0587-4C30-8999-92F81FD0307C}</a:tableStyleId>
              </a:tblPr>
              <a:tblGrid>
                <a:gridCol w="1958459">
                  <a:extLst>
                    <a:ext uri="{9D8B030D-6E8A-4147-A177-3AD203B41FA5}">
                      <a16:colId xmlns:a16="http://schemas.microsoft.com/office/drawing/2014/main" val="357746956"/>
                    </a:ext>
                  </a:extLst>
                </a:gridCol>
              </a:tblGrid>
              <a:tr h="1619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2022</a:t>
                      </a:r>
                      <a:endParaRPr lang="en-US" sz="14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100000">
                          <a:schemeClr val="accent1">
                            <a:tint val="23500"/>
                            <a:satMod val="160000"/>
                          </a:schemeClr>
                        </a:gs>
                      </a:gsLst>
                      <a:lin ang="16200000" scaled="0"/>
                      <a:tileRect/>
                    </a:gradFill>
                  </a:tcPr>
                </a:tc>
                <a:extLst>
                  <a:ext uri="{0D108BD9-81ED-4DB2-BD59-A6C34878D82A}">
                    <a16:rowId xmlns:a16="http://schemas.microsoft.com/office/drawing/2014/main" val="2815186631"/>
                  </a:ext>
                </a:extLst>
              </a:tr>
              <a:tr h="1174861">
                <a:tc>
                  <a:txBody>
                    <a:bodyPr/>
                    <a:lstStyle/>
                    <a:p>
                      <a:r>
                        <a:rPr lang="en-US" sz="1200" dirty="0"/>
                        <a:t>Acquired Crucibles  business</a:t>
                      </a:r>
                    </a:p>
                  </a:txBody>
                  <a:tcPr marT="91440" marB="914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616506"/>
                  </a:ext>
                </a:extLst>
              </a:tr>
            </a:tbl>
          </a:graphicData>
        </a:graphic>
      </p:graphicFrame>
      <p:graphicFrame>
        <p:nvGraphicFramePr>
          <p:cNvPr id="2" name="Table 1">
            <a:extLst>
              <a:ext uri="{FF2B5EF4-FFF2-40B4-BE49-F238E27FC236}">
                <a16:creationId xmlns:a16="http://schemas.microsoft.com/office/drawing/2014/main" id="{23FE14C7-AFC9-18EB-63C6-F0D93BC2DD2C}"/>
              </a:ext>
            </a:extLst>
          </p:cNvPr>
          <p:cNvGraphicFramePr>
            <a:graphicFrameLocks noGrp="1"/>
          </p:cNvGraphicFramePr>
          <p:nvPr>
            <p:extLst>
              <p:ext uri="{D42A27DB-BD31-4B8C-83A1-F6EECF244321}">
                <p14:modId xmlns:p14="http://schemas.microsoft.com/office/powerpoint/2010/main" val="4133691531"/>
              </p:ext>
            </p:extLst>
          </p:nvPr>
        </p:nvGraphicFramePr>
        <p:xfrm>
          <a:off x="8765247" y="1683278"/>
          <a:ext cx="1958459" cy="1510141"/>
        </p:xfrm>
        <a:graphic>
          <a:graphicData uri="http://schemas.openxmlformats.org/drawingml/2006/table">
            <a:tbl>
              <a:tblPr firstRow="1" bandRow="1">
                <a:effectLst>
                  <a:outerShdw blurRad="50800" dist="38100" dir="2700000" algn="tl" rotWithShape="0">
                    <a:prstClr val="black">
                      <a:alpha val="40000"/>
                    </a:prstClr>
                  </a:outerShdw>
                </a:effectLst>
                <a:tableStyleId>{2D5ABB26-0587-4C30-8999-92F81FD0307C}</a:tableStyleId>
              </a:tblPr>
              <a:tblGrid>
                <a:gridCol w="1958459">
                  <a:extLst>
                    <a:ext uri="{9D8B030D-6E8A-4147-A177-3AD203B41FA5}">
                      <a16:colId xmlns:a16="http://schemas.microsoft.com/office/drawing/2014/main" val="357746956"/>
                    </a:ext>
                  </a:extLst>
                </a:gridCol>
              </a:tblGrid>
              <a:tr h="1619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2025</a:t>
                      </a:r>
                      <a:endParaRPr lang="en-US" sz="1400" dirty="0"/>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1">
                            <a:tint val="66000"/>
                            <a:satMod val="160000"/>
                          </a:schemeClr>
                        </a:gs>
                        <a:gs pos="100000">
                          <a:schemeClr val="accent1">
                            <a:tint val="23500"/>
                            <a:satMod val="160000"/>
                          </a:schemeClr>
                        </a:gs>
                      </a:gsLst>
                      <a:lin ang="16200000" scaled="0"/>
                      <a:tileRect/>
                    </a:gradFill>
                  </a:tcPr>
                </a:tc>
                <a:extLst>
                  <a:ext uri="{0D108BD9-81ED-4DB2-BD59-A6C34878D82A}">
                    <a16:rowId xmlns:a16="http://schemas.microsoft.com/office/drawing/2014/main" val="2815186631"/>
                  </a:ext>
                </a:extLst>
              </a:tr>
              <a:tr h="1174861">
                <a:tc>
                  <a:txBody>
                    <a:bodyPr/>
                    <a:lstStyle/>
                    <a:p>
                      <a:r>
                        <a:rPr lang="en-US" sz="1200" dirty="0"/>
                        <a:t>Acquired Sibelco Spherical Alumina and Spherical Silica businesses</a:t>
                      </a:r>
                    </a:p>
                  </a:txBody>
                  <a:tcPr marT="91440" marB="9144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616506"/>
                  </a:ext>
                </a:extLst>
              </a:tr>
            </a:tbl>
          </a:graphicData>
        </a:graphic>
      </p:graphicFrame>
      <p:sp>
        <p:nvSpPr>
          <p:cNvPr id="7" name="Oval 6">
            <a:extLst>
              <a:ext uri="{FF2B5EF4-FFF2-40B4-BE49-F238E27FC236}">
                <a16:creationId xmlns:a16="http://schemas.microsoft.com/office/drawing/2014/main" id="{B8CEDBFB-2270-8B50-31AC-070A289A79EB}"/>
              </a:ext>
            </a:extLst>
          </p:cNvPr>
          <p:cNvSpPr/>
          <p:nvPr/>
        </p:nvSpPr>
        <p:spPr>
          <a:xfrm>
            <a:off x="9818108" y="3599477"/>
            <a:ext cx="209550" cy="200025"/>
          </a:xfrm>
          <a:prstGeom prst="ellipse">
            <a:avLst/>
          </a:prstGeom>
          <a:solidFill>
            <a:srgbClr val="94C93F"/>
          </a:solidFill>
          <a:ln w="317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nector: Elbow 8">
            <a:extLst>
              <a:ext uri="{FF2B5EF4-FFF2-40B4-BE49-F238E27FC236}">
                <a16:creationId xmlns:a16="http://schemas.microsoft.com/office/drawing/2014/main" id="{4A67189F-E2AF-8CCA-DEC2-3BDE9E783B38}"/>
              </a:ext>
            </a:extLst>
          </p:cNvPr>
          <p:cNvCxnSpPr>
            <a:cxnSpLocks/>
            <a:endCxn id="2" idx="2"/>
          </p:cNvCxnSpPr>
          <p:nvPr/>
        </p:nvCxnSpPr>
        <p:spPr>
          <a:xfrm rot="16200000" flipV="1">
            <a:off x="9587340" y="3350556"/>
            <a:ext cx="490659" cy="17638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073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orld Map">
            <a:extLst>
              <a:ext uri="{FF2B5EF4-FFF2-40B4-BE49-F238E27FC236}">
                <a16:creationId xmlns:a16="http://schemas.microsoft.com/office/drawing/2014/main" id="{8EA1E0D9-271B-5F34-02BA-181CDB27853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1746" r="1746"/>
          <a:stretch/>
        </p:blipFill>
        <p:spPr>
          <a:xfrm>
            <a:off x="125997" y="657807"/>
            <a:ext cx="11913279" cy="6172200"/>
          </a:xfrm>
          <a:prstGeom prst="rect">
            <a:avLst/>
          </a:prstGeom>
          <a:ln>
            <a:noFill/>
          </a:ln>
        </p:spPr>
      </p:pic>
      <p:grpSp>
        <p:nvGrpSpPr>
          <p:cNvPr id="23" name="USA">
            <a:extLst>
              <a:ext uri="{FF2B5EF4-FFF2-40B4-BE49-F238E27FC236}">
                <a16:creationId xmlns:a16="http://schemas.microsoft.com/office/drawing/2014/main" id="{A6715B43-1F7B-90B4-87DF-1624018DE0D4}"/>
              </a:ext>
            </a:extLst>
          </p:cNvPr>
          <p:cNvGrpSpPr/>
          <p:nvPr/>
        </p:nvGrpSpPr>
        <p:grpSpPr>
          <a:xfrm>
            <a:off x="9019955" y="1551826"/>
            <a:ext cx="2707685" cy="1936838"/>
            <a:chOff x="9019955" y="1551826"/>
            <a:chExt cx="2707685" cy="1936838"/>
          </a:xfrm>
        </p:grpSpPr>
        <p:pic>
          <p:nvPicPr>
            <p:cNvPr id="1387" name="USA - Hexigon">
              <a:extLst>
                <a:ext uri="{FF2B5EF4-FFF2-40B4-BE49-F238E27FC236}">
                  <a16:creationId xmlns:a16="http://schemas.microsoft.com/office/drawing/2014/main" id="{3DDF74FA-DBBF-10A6-1808-391493E24B5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p:blipFill>
          <p:spPr>
            <a:xfrm>
              <a:off x="10447480" y="1551826"/>
              <a:ext cx="1280160" cy="1280160"/>
            </a:xfrm>
            <a:prstGeom prst="rect">
              <a:avLst/>
            </a:prstGeom>
            <a:effectLst>
              <a:outerShdw blurRad="50800" dist="38100" dir="2700000" algn="tl" rotWithShape="0">
                <a:prstClr val="black">
                  <a:alpha val="40000"/>
                </a:prstClr>
              </a:outerShdw>
            </a:effectLst>
          </p:spPr>
        </p:pic>
        <p:pic>
          <p:nvPicPr>
            <p:cNvPr id="1388" name="USA - Icons" descr="A blue icons of a factory and a person&#10;&#10;Description automatically generated">
              <a:extLst>
                <a:ext uri="{FF2B5EF4-FFF2-40B4-BE49-F238E27FC236}">
                  <a16:creationId xmlns:a16="http://schemas.microsoft.com/office/drawing/2014/main" id="{252DF1F0-8239-435C-B4BE-08542597E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48828" y="2044531"/>
              <a:ext cx="913403" cy="328260"/>
            </a:xfrm>
            <a:prstGeom prst="rect">
              <a:avLst/>
            </a:prstGeom>
          </p:spPr>
        </p:pic>
        <p:sp>
          <p:nvSpPr>
            <p:cNvPr id="1390" name="USA - Title">
              <a:extLst>
                <a:ext uri="{FF2B5EF4-FFF2-40B4-BE49-F238E27FC236}">
                  <a16:creationId xmlns:a16="http://schemas.microsoft.com/office/drawing/2014/main" id="{DE21137F-733B-5ADC-AA0A-F39C9C2D4C65}"/>
                </a:ext>
              </a:extLst>
            </p:cNvPr>
            <p:cNvSpPr txBox="1"/>
            <p:nvPr/>
          </p:nvSpPr>
          <p:spPr>
            <a:xfrm>
              <a:off x="10558922" y="1791371"/>
              <a:ext cx="1057275" cy="261610"/>
            </a:xfrm>
            <a:prstGeom prst="rect">
              <a:avLst/>
            </a:prstGeom>
            <a:noFill/>
          </p:spPr>
          <p:txBody>
            <a:bodyPr wrap="square" rtlCol="0">
              <a:spAutoFit/>
            </a:bodyPr>
            <a:lstStyle/>
            <a:p>
              <a:pPr algn="ctr"/>
              <a:r>
                <a:rPr lang="en-US" sz="1050"/>
                <a:t>USA</a:t>
              </a:r>
              <a:endParaRPr lang="en-US" sz="1200"/>
            </a:p>
          </p:txBody>
        </p:sp>
        <p:sp>
          <p:nvSpPr>
            <p:cNvPr id="1393" name="USA - Star">
              <a:extLst>
                <a:ext uri="{FF2B5EF4-FFF2-40B4-BE49-F238E27FC236}">
                  <a16:creationId xmlns:a16="http://schemas.microsoft.com/office/drawing/2014/main" id="{74E9AB2D-42D7-3303-8A8C-1322F61BB110}"/>
                </a:ext>
              </a:extLst>
            </p:cNvPr>
            <p:cNvSpPr/>
            <p:nvPr/>
          </p:nvSpPr>
          <p:spPr>
            <a:xfrm>
              <a:off x="10915845" y="2340146"/>
              <a:ext cx="379368" cy="329980"/>
            </a:xfrm>
            <a:prstGeom prst="star5">
              <a:avLst>
                <a:gd name="adj" fmla="val 28236"/>
                <a:gd name="hf" fmla="val 105146"/>
                <a:gd name="vf" fmla="val 110557"/>
              </a:avLst>
            </a:prstGeom>
            <a:solidFill>
              <a:srgbClr val="94C93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600">
                  <a:solidFill>
                    <a:schemeClr val="tx1"/>
                  </a:solidFill>
                </a:rPr>
                <a:t>HQ</a:t>
              </a:r>
              <a:endParaRPr lang="en-US" sz="300">
                <a:solidFill>
                  <a:schemeClr val="tx1"/>
                </a:solidFill>
              </a:endParaRPr>
            </a:p>
          </p:txBody>
        </p:sp>
        <p:cxnSp>
          <p:nvCxnSpPr>
            <p:cNvPr id="1389" name="USA - Connector">
              <a:extLst>
                <a:ext uri="{FF2B5EF4-FFF2-40B4-BE49-F238E27FC236}">
                  <a16:creationId xmlns:a16="http://schemas.microsoft.com/office/drawing/2014/main" id="{18EC2547-0D50-2E8D-418A-021A3551110C}"/>
                </a:ext>
              </a:extLst>
            </p:cNvPr>
            <p:cNvCxnSpPr>
              <a:cxnSpLocks/>
              <a:stCxn id="1387" idx="2"/>
              <a:endCxn id="12" idx="2"/>
            </p:cNvCxnSpPr>
            <p:nvPr/>
          </p:nvCxnSpPr>
          <p:spPr>
            <a:xfrm rot="5400000">
              <a:off x="10498784" y="2620628"/>
              <a:ext cx="377419" cy="800135"/>
            </a:xfrm>
            <a:prstGeom prst="bentConnector4">
              <a:avLst>
                <a:gd name="adj1" fmla="val 43943"/>
                <a:gd name="adj2" fmla="val -334"/>
              </a:avLst>
            </a:prstGeom>
            <a:ln w="12700">
              <a:solidFill>
                <a:schemeClr val="bg2">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USA - Point">
              <a:extLst>
                <a:ext uri="{FF2B5EF4-FFF2-40B4-BE49-F238E27FC236}">
                  <a16:creationId xmlns:a16="http://schemas.microsoft.com/office/drawing/2014/main" id="{D3B2AF4A-0A15-5E4E-F6AB-4066C7AAF738}"/>
                </a:ext>
              </a:extLst>
            </p:cNvPr>
            <p:cNvSpPr/>
            <p:nvPr/>
          </p:nvSpPr>
          <p:spPr bwMode="auto">
            <a:xfrm>
              <a:off x="10352490" y="3148322"/>
              <a:ext cx="91440" cy="91440"/>
            </a:xfrm>
            <a:prstGeom prst="ellipse">
              <a:avLst/>
            </a:prstGeom>
            <a:gradFill flip="none" rotWithShape="1">
              <a:gsLst>
                <a:gs pos="0">
                  <a:schemeClr val="accent1">
                    <a:lumMod val="0"/>
                    <a:lumOff val="100000"/>
                  </a:schemeClr>
                </a:gs>
                <a:gs pos="35000">
                  <a:schemeClr val="accent1">
                    <a:lumMod val="0"/>
                    <a:lumOff val="100000"/>
                  </a:schemeClr>
                </a:gs>
                <a:gs pos="100000">
                  <a:schemeClr val="bg2">
                    <a:lumMod val="75000"/>
                  </a:schemeClr>
                </a:gs>
              </a:gsLst>
              <a:path path="circle">
                <a:fillToRect l="50000" t="-80000" r="50000" b="180000"/>
              </a:path>
              <a:tileRect/>
            </a:gradFill>
            <a:ln w="12700" cap="flat" cmpd="sng" algn="ctr">
              <a:solidFill>
                <a:schemeClr val="bg2">
                  <a:lumMod val="75000"/>
                </a:schemeClr>
              </a:solidFill>
              <a:prstDash val="solid"/>
              <a:miter lim="0"/>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vert="horz" wrap="square" lIns="19050" tIns="19050" rIns="19050" bIns="19050" numCol="1" rtlCol="0" anchor="ctr" anchorCtr="0" compatLnSpc="1">
              <a:prstTxWarp prst="textNoShape">
                <a:avLst/>
              </a:prstTxWarp>
              <a:spAutoFit/>
            </a:bodyPr>
            <a:lstStyle/>
            <a:p>
              <a:pPr defTabSz="412750" fontAlgn="base" hangingPunct="0">
                <a:spcBef>
                  <a:spcPct val="0"/>
                </a:spcBef>
                <a:spcAft>
                  <a:spcPct val="0"/>
                </a:spcAft>
              </a:pPr>
              <a:endParaRPr lang="en-US" sz="1700">
                <a:solidFill>
                  <a:srgbClr val="000000"/>
                </a:solidFill>
                <a:effectLst>
                  <a:outerShdw blurRad="38100" dist="38100" dir="2700000" algn="tl">
                    <a:srgbClr val="000000">
                      <a:alpha val="43137"/>
                    </a:srgbClr>
                  </a:outerShdw>
                </a:effectLst>
                <a:latin typeface="Open Sans Light" charset="0"/>
                <a:ea typeface="Open Sans Light" charset="0"/>
                <a:cs typeface="Open Sans Light" charset="0"/>
                <a:sym typeface="Open Sans Light" charset="0"/>
              </a:endParaRPr>
            </a:p>
          </p:txBody>
        </p:sp>
        <p:sp>
          <p:nvSpPr>
            <p:cNvPr id="1386" name="USA - Point">
              <a:extLst>
                <a:ext uri="{FF2B5EF4-FFF2-40B4-BE49-F238E27FC236}">
                  <a16:creationId xmlns:a16="http://schemas.microsoft.com/office/drawing/2014/main" id="{1A5BA269-AE32-9474-1463-5597102C8798}"/>
                </a:ext>
              </a:extLst>
            </p:cNvPr>
            <p:cNvSpPr/>
            <p:nvPr/>
          </p:nvSpPr>
          <p:spPr bwMode="auto">
            <a:xfrm>
              <a:off x="10283801" y="3088491"/>
              <a:ext cx="91440" cy="91440"/>
            </a:xfrm>
            <a:prstGeom prst="ellipse">
              <a:avLst/>
            </a:prstGeom>
            <a:gradFill flip="none" rotWithShape="1">
              <a:gsLst>
                <a:gs pos="0">
                  <a:schemeClr val="accent1">
                    <a:lumMod val="0"/>
                    <a:lumOff val="100000"/>
                  </a:schemeClr>
                </a:gs>
                <a:gs pos="35000">
                  <a:schemeClr val="accent1">
                    <a:lumMod val="0"/>
                    <a:lumOff val="100000"/>
                  </a:schemeClr>
                </a:gs>
                <a:gs pos="100000">
                  <a:schemeClr val="bg2">
                    <a:lumMod val="75000"/>
                  </a:schemeClr>
                </a:gs>
              </a:gsLst>
              <a:path path="circle">
                <a:fillToRect l="50000" t="-80000" r="50000" b="180000"/>
              </a:path>
              <a:tileRect/>
            </a:gradFill>
            <a:ln w="12700" cap="flat" cmpd="sng" algn="ctr">
              <a:solidFill>
                <a:schemeClr val="bg2">
                  <a:lumMod val="75000"/>
                </a:schemeClr>
              </a:solidFill>
              <a:prstDash val="solid"/>
              <a:miter lim="0"/>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vert="horz" wrap="square" lIns="19050" tIns="19050" rIns="19050" bIns="19050" numCol="1" rtlCol="0" anchor="ctr" anchorCtr="0" compatLnSpc="1">
              <a:prstTxWarp prst="textNoShape">
                <a:avLst/>
              </a:prstTxWarp>
              <a:spAutoFit/>
            </a:bodyPr>
            <a:lstStyle/>
            <a:p>
              <a:pPr defTabSz="412750" fontAlgn="base" hangingPunct="0">
                <a:spcBef>
                  <a:spcPct val="0"/>
                </a:spcBef>
                <a:spcAft>
                  <a:spcPct val="0"/>
                </a:spcAft>
              </a:pPr>
              <a:endParaRPr lang="en-US" sz="1700">
                <a:solidFill>
                  <a:srgbClr val="000000"/>
                </a:solidFill>
                <a:effectLst>
                  <a:outerShdw blurRad="38100" dist="38100" dir="2700000" algn="tl">
                    <a:srgbClr val="000000">
                      <a:alpha val="43137"/>
                    </a:srgbClr>
                  </a:outerShdw>
                </a:effectLst>
                <a:latin typeface="Open Sans Light" charset="0"/>
                <a:ea typeface="Open Sans Light" charset="0"/>
                <a:cs typeface="Open Sans Light" charset="0"/>
                <a:sym typeface="Open Sans Light" charset="0"/>
              </a:endParaRPr>
            </a:p>
          </p:txBody>
        </p:sp>
        <p:sp>
          <p:nvSpPr>
            <p:cNvPr id="9" name="USA - Point">
              <a:extLst>
                <a:ext uri="{FF2B5EF4-FFF2-40B4-BE49-F238E27FC236}">
                  <a16:creationId xmlns:a16="http://schemas.microsoft.com/office/drawing/2014/main" id="{9AAB4463-1ACB-AEA8-4FCA-08BBD79A3EB3}"/>
                </a:ext>
              </a:extLst>
            </p:cNvPr>
            <p:cNvSpPr/>
            <p:nvPr/>
          </p:nvSpPr>
          <p:spPr bwMode="auto">
            <a:xfrm>
              <a:off x="10216326" y="3149892"/>
              <a:ext cx="91440" cy="91440"/>
            </a:xfrm>
            <a:prstGeom prst="ellipse">
              <a:avLst/>
            </a:prstGeom>
            <a:gradFill flip="none" rotWithShape="1">
              <a:gsLst>
                <a:gs pos="0">
                  <a:schemeClr val="accent1">
                    <a:lumMod val="0"/>
                    <a:lumOff val="100000"/>
                  </a:schemeClr>
                </a:gs>
                <a:gs pos="35000">
                  <a:schemeClr val="accent1">
                    <a:lumMod val="0"/>
                    <a:lumOff val="100000"/>
                  </a:schemeClr>
                </a:gs>
                <a:gs pos="100000">
                  <a:schemeClr val="bg2">
                    <a:lumMod val="75000"/>
                  </a:schemeClr>
                </a:gs>
              </a:gsLst>
              <a:path path="circle">
                <a:fillToRect l="50000" t="-80000" r="50000" b="180000"/>
              </a:path>
              <a:tileRect/>
            </a:gradFill>
            <a:ln w="12700" cap="flat" cmpd="sng" algn="ctr">
              <a:solidFill>
                <a:schemeClr val="bg2">
                  <a:lumMod val="75000"/>
                </a:schemeClr>
              </a:solidFill>
              <a:prstDash val="solid"/>
              <a:miter lim="0"/>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vert="horz" wrap="square" lIns="19050" tIns="19050" rIns="19050" bIns="19050" numCol="1" rtlCol="0" anchor="ctr" anchorCtr="0" compatLnSpc="1">
              <a:prstTxWarp prst="textNoShape">
                <a:avLst/>
              </a:prstTxWarp>
              <a:spAutoFit/>
            </a:bodyPr>
            <a:lstStyle/>
            <a:p>
              <a:pPr defTabSz="412750" fontAlgn="base" hangingPunct="0">
                <a:spcBef>
                  <a:spcPct val="0"/>
                </a:spcBef>
                <a:spcAft>
                  <a:spcPct val="0"/>
                </a:spcAft>
              </a:pPr>
              <a:endParaRPr lang="en-US" sz="1700">
                <a:solidFill>
                  <a:srgbClr val="000000"/>
                </a:solidFill>
                <a:effectLst>
                  <a:outerShdw blurRad="38100" dist="38100" dir="2700000" algn="tl">
                    <a:srgbClr val="000000">
                      <a:alpha val="43137"/>
                    </a:srgbClr>
                  </a:outerShdw>
                </a:effectLst>
                <a:latin typeface="Open Sans Light" charset="0"/>
                <a:ea typeface="Open Sans Light" charset="0"/>
                <a:cs typeface="Open Sans Light" charset="0"/>
                <a:sym typeface="Open Sans Light" charset="0"/>
              </a:endParaRPr>
            </a:p>
          </p:txBody>
        </p:sp>
        <p:sp>
          <p:nvSpPr>
            <p:cNvPr id="12" name="USA - Point">
              <a:extLst>
                <a:ext uri="{FF2B5EF4-FFF2-40B4-BE49-F238E27FC236}">
                  <a16:creationId xmlns:a16="http://schemas.microsoft.com/office/drawing/2014/main" id="{DF01FEA3-5CB0-B5FD-BCC3-8B6374553FD9}"/>
                </a:ext>
              </a:extLst>
            </p:cNvPr>
            <p:cNvSpPr/>
            <p:nvPr/>
          </p:nvSpPr>
          <p:spPr bwMode="auto">
            <a:xfrm>
              <a:off x="10287425" y="3163685"/>
              <a:ext cx="91440" cy="91440"/>
            </a:xfrm>
            <a:prstGeom prst="ellipse">
              <a:avLst/>
            </a:prstGeom>
            <a:gradFill flip="none" rotWithShape="1">
              <a:gsLst>
                <a:gs pos="0">
                  <a:schemeClr val="accent1">
                    <a:lumMod val="0"/>
                    <a:lumOff val="100000"/>
                  </a:schemeClr>
                </a:gs>
                <a:gs pos="35000">
                  <a:schemeClr val="accent1">
                    <a:lumMod val="0"/>
                    <a:lumOff val="100000"/>
                  </a:schemeClr>
                </a:gs>
                <a:gs pos="100000">
                  <a:schemeClr val="bg2">
                    <a:lumMod val="75000"/>
                  </a:schemeClr>
                </a:gs>
              </a:gsLst>
              <a:path path="circle">
                <a:fillToRect l="50000" t="-80000" r="50000" b="180000"/>
              </a:path>
              <a:tileRect/>
            </a:gradFill>
            <a:ln w="12700" cap="flat" cmpd="sng" algn="ctr">
              <a:solidFill>
                <a:schemeClr val="bg2">
                  <a:lumMod val="75000"/>
                </a:schemeClr>
              </a:solidFill>
              <a:prstDash val="solid"/>
              <a:miter lim="0"/>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vert="horz" wrap="square" lIns="19050" tIns="19050" rIns="19050" bIns="19050" numCol="1" rtlCol="0" anchor="ctr" anchorCtr="0" compatLnSpc="1">
              <a:prstTxWarp prst="textNoShape">
                <a:avLst/>
              </a:prstTxWarp>
              <a:spAutoFit/>
            </a:bodyPr>
            <a:lstStyle/>
            <a:p>
              <a:pPr defTabSz="412750" fontAlgn="base" hangingPunct="0">
                <a:spcBef>
                  <a:spcPct val="0"/>
                </a:spcBef>
                <a:spcAft>
                  <a:spcPct val="0"/>
                </a:spcAft>
              </a:pPr>
              <a:endParaRPr lang="en-US" sz="1700">
                <a:solidFill>
                  <a:srgbClr val="000000"/>
                </a:solidFill>
                <a:effectLst>
                  <a:outerShdw blurRad="38100" dist="38100" dir="2700000" algn="tl">
                    <a:srgbClr val="000000">
                      <a:alpha val="43137"/>
                    </a:srgbClr>
                  </a:outerShdw>
                </a:effectLst>
                <a:latin typeface="Open Sans Light" charset="0"/>
                <a:ea typeface="Open Sans Light" charset="0"/>
                <a:cs typeface="Open Sans Light" charset="0"/>
                <a:sym typeface="Open Sans Light" charset="0"/>
              </a:endParaRPr>
            </a:p>
          </p:txBody>
        </p:sp>
        <p:sp>
          <p:nvSpPr>
            <p:cNvPr id="18" name="USA - Point">
              <a:extLst>
                <a:ext uri="{FF2B5EF4-FFF2-40B4-BE49-F238E27FC236}">
                  <a16:creationId xmlns:a16="http://schemas.microsoft.com/office/drawing/2014/main" id="{16C81ADD-AF81-68F7-9DBB-245FD66AA061}"/>
                </a:ext>
              </a:extLst>
            </p:cNvPr>
            <p:cNvSpPr/>
            <p:nvPr/>
          </p:nvSpPr>
          <p:spPr bwMode="auto">
            <a:xfrm>
              <a:off x="9019955" y="3293399"/>
              <a:ext cx="91440" cy="91440"/>
            </a:xfrm>
            <a:prstGeom prst="ellipse">
              <a:avLst/>
            </a:prstGeom>
            <a:gradFill flip="none" rotWithShape="1">
              <a:gsLst>
                <a:gs pos="0">
                  <a:schemeClr val="accent1">
                    <a:lumMod val="0"/>
                    <a:lumOff val="100000"/>
                  </a:schemeClr>
                </a:gs>
                <a:gs pos="35000">
                  <a:schemeClr val="accent1">
                    <a:lumMod val="0"/>
                    <a:lumOff val="100000"/>
                  </a:schemeClr>
                </a:gs>
                <a:gs pos="100000">
                  <a:schemeClr val="bg2">
                    <a:lumMod val="75000"/>
                  </a:schemeClr>
                </a:gs>
              </a:gsLst>
              <a:path path="circle">
                <a:fillToRect l="50000" t="-80000" r="50000" b="180000"/>
              </a:path>
              <a:tileRect/>
            </a:gradFill>
            <a:ln w="12700" cap="flat" cmpd="sng" algn="ctr">
              <a:solidFill>
                <a:schemeClr val="bg2">
                  <a:lumMod val="75000"/>
                </a:schemeClr>
              </a:solidFill>
              <a:prstDash val="solid"/>
              <a:miter lim="0"/>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vert="horz" wrap="square" lIns="19050" tIns="19050" rIns="19050" bIns="19050" numCol="1" rtlCol="0" anchor="ctr" anchorCtr="0" compatLnSpc="1">
              <a:prstTxWarp prst="textNoShape">
                <a:avLst/>
              </a:prstTxWarp>
              <a:spAutoFit/>
            </a:bodyPr>
            <a:lstStyle/>
            <a:p>
              <a:pPr defTabSz="412750" fontAlgn="base" hangingPunct="0">
                <a:spcBef>
                  <a:spcPct val="0"/>
                </a:spcBef>
                <a:spcAft>
                  <a:spcPct val="0"/>
                </a:spcAft>
              </a:pPr>
              <a:endParaRPr lang="en-US" sz="1700" dirty="0">
                <a:solidFill>
                  <a:srgbClr val="000000"/>
                </a:solidFill>
                <a:effectLst>
                  <a:outerShdw blurRad="38100" dist="38100" dir="2700000" algn="tl">
                    <a:srgbClr val="000000">
                      <a:alpha val="43137"/>
                    </a:srgbClr>
                  </a:outerShdw>
                </a:effectLst>
                <a:latin typeface="Open Sans Light" charset="0"/>
                <a:ea typeface="Open Sans Light" charset="0"/>
                <a:cs typeface="Open Sans Light" charset="0"/>
                <a:sym typeface="Open Sans Light" charset="0"/>
              </a:endParaRPr>
            </a:p>
          </p:txBody>
        </p:sp>
        <p:sp>
          <p:nvSpPr>
            <p:cNvPr id="19" name="USA - Point">
              <a:extLst>
                <a:ext uri="{FF2B5EF4-FFF2-40B4-BE49-F238E27FC236}">
                  <a16:creationId xmlns:a16="http://schemas.microsoft.com/office/drawing/2014/main" id="{44FE0316-8396-03B5-C8C0-E2532578F798}"/>
                </a:ext>
              </a:extLst>
            </p:cNvPr>
            <p:cNvSpPr/>
            <p:nvPr/>
          </p:nvSpPr>
          <p:spPr bwMode="auto">
            <a:xfrm>
              <a:off x="10170606" y="3397224"/>
              <a:ext cx="91440" cy="91440"/>
            </a:xfrm>
            <a:prstGeom prst="ellipse">
              <a:avLst/>
            </a:prstGeom>
            <a:gradFill flip="none" rotWithShape="1">
              <a:gsLst>
                <a:gs pos="0">
                  <a:schemeClr val="accent1">
                    <a:lumMod val="0"/>
                    <a:lumOff val="100000"/>
                  </a:schemeClr>
                </a:gs>
                <a:gs pos="35000">
                  <a:schemeClr val="accent1">
                    <a:lumMod val="0"/>
                    <a:lumOff val="100000"/>
                  </a:schemeClr>
                </a:gs>
                <a:gs pos="100000">
                  <a:schemeClr val="bg2">
                    <a:lumMod val="75000"/>
                  </a:schemeClr>
                </a:gs>
              </a:gsLst>
              <a:path path="circle">
                <a:fillToRect l="50000" t="-80000" r="50000" b="180000"/>
              </a:path>
              <a:tileRect/>
            </a:gradFill>
            <a:ln w="12700" cap="flat" cmpd="sng" algn="ctr">
              <a:solidFill>
                <a:schemeClr val="bg2">
                  <a:lumMod val="75000"/>
                </a:schemeClr>
              </a:solidFill>
              <a:prstDash val="solid"/>
              <a:miter lim="0"/>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vert="horz" wrap="square" lIns="19050" tIns="19050" rIns="19050" bIns="19050" numCol="1" rtlCol="0" anchor="ctr" anchorCtr="0" compatLnSpc="1">
              <a:prstTxWarp prst="textNoShape">
                <a:avLst/>
              </a:prstTxWarp>
              <a:spAutoFit/>
            </a:bodyPr>
            <a:lstStyle/>
            <a:p>
              <a:pPr defTabSz="412750" fontAlgn="base" hangingPunct="0">
                <a:spcBef>
                  <a:spcPct val="0"/>
                </a:spcBef>
                <a:spcAft>
                  <a:spcPct val="0"/>
                </a:spcAft>
              </a:pPr>
              <a:endParaRPr lang="en-US" sz="1700">
                <a:solidFill>
                  <a:srgbClr val="000000"/>
                </a:solidFill>
                <a:effectLst>
                  <a:outerShdw blurRad="38100" dist="38100" dir="2700000" algn="tl">
                    <a:srgbClr val="000000">
                      <a:alpha val="43137"/>
                    </a:srgbClr>
                  </a:outerShdw>
                </a:effectLst>
                <a:latin typeface="Open Sans Light" charset="0"/>
                <a:ea typeface="Open Sans Light" charset="0"/>
                <a:cs typeface="Open Sans Light" charset="0"/>
                <a:sym typeface="Open Sans Light" charset="0"/>
              </a:endParaRPr>
            </a:p>
          </p:txBody>
        </p:sp>
        <p:sp>
          <p:nvSpPr>
            <p:cNvPr id="20" name="USA - Point">
              <a:extLst>
                <a:ext uri="{FF2B5EF4-FFF2-40B4-BE49-F238E27FC236}">
                  <a16:creationId xmlns:a16="http://schemas.microsoft.com/office/drawing/2014/main" id="{9BB09AC4-387E-0036-36B0-FD264F9140EA}"/>
                </a:ext>
              </a:extLst>
            </p:cNvPr>
            <p:cNvSpPr/>
            <p:nvPr/>
          </p:nvSpPr>
          <p:spPr bwMode="auto">
            <a:xfrm>
              <a:off x="9188528" y="3339119"/>
              <a:ext cx="91440" cy="91440"/>
            </a:xfrm>
            <a:prstGeom prst="ellipse">
              <a:avLst/>
            </a:prstGeom>
            <a:gradFill flip="none" rotWithShape="1">
              <a:gsLst>
                <a:gs pos="0">
                  <a:schemeClr val="accent1">
                    <a:lumMod val="0"/>
                    <a:lumOff val="100000"/>
                  </a:schemeClr>
                </a:gs>
                <a:gs pos="35000">
                  <a:schemeClr val="accent1">
                    <a:lumMod val="0"/>
                    <a:lumOff val="100000"/>
                  </a:schemeClr>
                </a:gs>
                <a:gs pos="100000">
                  <a:schemeClr val="bg2">
                    <a:lumMod val="75000"/>
                  </a:schemeClr>
                </a:gs>
              </a:gsLst>
              <a:path path="circle">
                <a:fillToRect l="50000" t="-80000" r="50000" b="180000"/>
              </a:path>
              <a:tileRect/>
            </a:gradFill>
            <a:ln w="12700" cap="flat" cmpd="sng" algn="ctr">
              <a:solidFill>
                <a:schemeClr val="bg2">
                  <a:lumMod val="75000"/>
                </a:schemeClr>
              </a:solidFill>
              <a:prstDash val="solid"/>
              <a:miter lim="0"/>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vert="horz" wrap="square" lIns="19050" tIns="19050" rIns="19050" bIns="19050" numCol="1" rtlCol="0" anchor="ctr" anchorCtr="0" compatLnSpc="1">
              <a:prstTxWarp prst="textNoShape">
                <a:avLst/>
              </a:prstTxWarp>
              <a:spAutoFit/>
            </a:bodyPr>
            <a:lstStyle/>
            <a:p>
              <a:pPr defTabSz="412750" fontAlgn="base" hangingPunct="0">
                <a:spcBef>
                  <a:spcPct val="0"/>
                </a:spcBef>
                <a:spcAft>
                  <a:spcPct val="0"/>
                </a:spcAft>
              </a:pPr>
              <a:endParaRPr lang="en-US" sz="1700">
                <a:solidFill>
                  <a:srgbClr val="000000"/>
                </a:solidFill>
                <a:effectLst>
                  <a:outerShdw blurRad="38100" dist="38100" dir="2700000" algn="tl">
                    <a:srgbClr val="000000">
                      <a:alpha val="43137"/>
                    </a:srgbClr>
                  </a:outerShdw>
                </a:effectLst>
                <a:latin typeface="Open Sans Light" charset="0"/>
                <a:ea typeface="Open Sans Light" charset="0"/>
                <a:cs typeface="Open Sans Light" charset="0"/>
                <a:sym typeface="Open Sans Light" charset="0"/>
              </a:endParaRPr>
            </a:p>
          </p:txBody>
        </p:sp>
      </p:grpSp>
      <p:grpSp>
        <p:nvGrpSpPr>
          <p:cNvPr id="22" name="KOREA">
            <a:extLst>
              <a:ext uri="{FF2B5EF4-FFF2-40B4-BE49-F238E27FC236}">
                <a16:creationId xmlns:a16="http://schemas.microsoft.com/office/drawing/2014/main" id="{B3952F8D-0525-DCB5-726E-37735B3FE98E}"/>
              </a:ext>
            </a:extLst>
          </p:cNvPr>
          <p:cNvGrpSpPr/>
          <p:nvPr/>
        </p:nvGrpSpPr>
        <p:grpSpPr>
          <a:xfrm>
            <a:off x="5472341" y="3293400"/>
            <a:ext cx="2211530" cy="1511332"/>
            <a:chOff x="5472341" y="3293400"/>
            <a:chExt cx="2211530" cy="1511332"/>
          </a:xfrm>
        </p:grpSpPr>
        <p:cxnSp>
          <p:nvCxnSpPr>
            <p:cNvPr id="1378" name="Taiwan - Connector">
              <a:extLst>
                <a:ext uri="{FF2B5EF4-FFF2-40B4-BE49-F238E27FC236}">
                  <a16:creationId xmlns:a16="http://schemas.microsoft.com/office/drawing/2014/main" id="{62F22274-4E13-3F6B-52A3-0E911245D8FB}"/>
                </a:ext>
              </a:extLst>
            </p:cNvPr>
            <p:cNvCxnSpPr>
              <a:cxnSpLocks/>
              <a:endCxn id="1377" idx="4"/>
            </p:cNvCxnSpPr>
            <p:nvPr/>
          </p:nvCxnSpPr>
          <p:spPr>
            <a:xfrm rot="10800000">
              <a:off x="5518061" y="3384840"/>
              <a:ext cx="1027798" cy="778638"/>
            </a:xfrm>
            <a:prstGeom prst="bentConnector2">
              <a:avLst/>
            </a:prstGeom>
            <a:ln w="12700">
              <a:solidFill>
                <a:schemeClr val="bg2">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376" name="Taiwan - Hexigon">
              <a:extLst>
                <a:ext uri="{FF2B5EF4-FFF2-40B4-BE49-F238E27FC236}">
                  <a16:creationId xmlns:a16="http://schemas.microsoft.com/office/drawing/2014/main" id="{EEA29967-148E-FB39-602B-411CE34E797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p:blipFill>
          <p:spPr>
            <a:xfrm>
              <a:off x="6403711" y="3524572"/>
              <a:ext cx="1280160" cy="1280160"/>
            </a:xfrm>
            <a:prstGeom prst="rect">
              <a:avLst/>
            </a:prstGeom>
            <a:effectLst>
              <a:outerShdw blurRad="50800" dist="38100" dir="2700000" algn="tl" rotWithShape="0">
                <a:prstClr val="black">
                  <a:alpha val="40000"/>
                </a:prstClr>
              </a:outerShdw>
            </a:effectLst>
          </p:spPr>
        </p:pic>
        <p:sp>
          <p:nvSpPr>
            <p:cNvPr id="1377" name="Korea - Point">
              <a:extLst>
                <a:ext uri="{FF2B5EF4-FFF2-40B4-BE49-F238E27FC236}">
                  <a16:creationId xmlns:a16="http://schemas.microsoft.com/office/drawing/2014/main" id="{6F6A08EF-91AE-2995-734D-4D79AD347F0E}"/>
                </a:ext>
              </a:extLst>
            </p:cNvPr>
            <p:cNvSpPr/>
            <p:nvPr/>
          </p:nvSpPr>
          <p:spPr bwMode="auto">
            <a:xfrm>
              <a:off x="5472341" y="3293400"/>
              <a:ext cx="91440" cy="91440"/>
            </a:xfrm>
            <a:prstGeom prst="ellipse">
              <a:avLst/>
            </a:prstGeom>
            <a:gradFill>
              <a:gsLst>
                <a:gs pos="0">
                  <a:schemeClr val="accent1">
                    <a:lumMod val="0"/>
                    <a:lumOff val="100000"/>
                  </a:schemeClr>
                </a:gs>
                <a:gs pos="35000">
                  <a:schemeClr val="accent1">
                    <a:lumMod val="0"/>
                    <a:lumOff val="100000"/>
                  </a:schemeClr>
                </a:gs>
                <a:gs pos="100000">
                  <a:schemeClr val="bg2">
                    <a:lumMod val="75000"/>
                  </a:schemeClr>
                </a:gs>
              </a:gsLst>
              <a:path path="circle">
                <a:fillToRect l="50000" t="-80000" r="50000" b="180000"/>
              </a:path>
            </a:gradFill>
            <a:ln w="12700" cap="flat" cmpd="sng" algn="ctr">
              <a:solidFill>
                <a:schemeClr val="bg2">
                  <a:lumMod val="50000"/>
                </a:schemeClr>
              </a:solidFill>
              <a:prstDash val="solid"/>
              <a:miter lim="0"/>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vert="horz" wrap="square" lIns="19050" tIns="19050" rIns="19050" bIns="19050" numCol="1" rtlCol="0" anchor="ctr" anchorCtr="0" compatLnSpc="1">
              <a:prstTxWarp prst="textNoShape">
                <a:avLst/>
              </a:prstTxWarp>
              <a:spAutoFit/>
            </a:bodyPr>
            <a:lstStyle/>
            <a:p>
              <a:pPr defTabSz="412750" fontAlgn="base" hangingPunct="0">
                <a:spcBef>
                  <a:spcPct val="0"/>
                </a:spcBef>
                <a:spcAft>
                  <a:spcPct val="0"/>
                </a:spcAft>
              </a:pPr>
              <a:endParaRPr lang="en-US" sz="1700">
                <a:solidFill>
                  <a:srgbClr val="000000"/>
                </a:solidFill>
                <a:effectLst>
                  <a:outerShdw blurRad="38100" dist="38100" dir="2700000" algn="tl">
                    <a:srgbClr val="000000">
                      <a:alpha val="43137"/>
                    </a:srgbClr>
                  </a:outerShdw>
                </a:effectLst>
                <a:latin typeface="Open Sans Light" charset="0"/>
                <a:ea typeface="Open Sans Light" charset="0"/>
                <a:cs typeface="Open Sans Light" charset="0"/>
                <a:sym typeface="Open Sans Light" charset="0"/>
              </a:endParaRPr>
            </a:p>
          </p:txBody>
        </p:sp>
        <p:sp>
          <p:nvSpPr>
            <p:cNvPr id="1380" name="Taiwan - Title">
              <a:extLst>
                <a:ext uri="{FF2B5EF4-FFF2-40B4-BE49-F238E27FC236}">
                  <a16:creationId xmlns:a16="http://schemas.microsoft.com/office/drawing/2014/main" id="{0A79F748-1845-A079-2AF7-0AE7185C773A}"/>
                </a:ext>
              </a:extLst>
            </p:cNvPr>
            <p:cNvSpPr/>
            <p:nvPr/>
          </p:nvSpPr>
          <p:spPr bwMode="auto">
            <a:xfrm>
              <a:off x="6515154" y="3781359"/>
              <a:ext cx="1057275" cy="261610"/>
            </a:xfrm>
            <a:prstGeom prst="rect">
              <a:avLst/>
            </a:prstGeom>
            <a:noFill/>
          </p:spPr>
          <p:txBody>
            <a:bodyPr wrap="square" rtlCol="0">
              <a:spAutoFit/>
            </a:bodyPr>
            <a:lstStyle/>
            <a:p>
              <a:pPr algn="ctr"/>
              <a:r>
                <a:rPr lang="en-US" sz="1050"/>
                <a:t>KOREA</a:t>
              </a:r>
              <a:endParaRPr lang="en-US" sz="1200"/>
            </a:p>
          </p:txBody>
        </p:sp>
        <p:pic>
          <p:nvPicPr>
            <p:cNvPr id="13" name="Korea - Icons" descr="A blue icons of a factory and a person&#10;&#10;Description automatically generated">
              <a:extLst>
                <a:ext uri="{FF2B5EF4-FFF2-40B4-BE49-F238E27FC236}">
                  <a16:creationId xmlns:a16="http://schemas.microsoft.com/office/drawing/2014/main" id="{DE586117-B66C-F12D-E914-DDC9E361B4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0418" y="4064259"/>
              <a:ext cx="913403" cy="328260"/>
            </a:xfrm>
            <a:prstGeom prst="rect">
              <a:avLst/>
            </a:prstGeom>
          </p:spPr>
        </p:pic>
      </p:grpSp>
      <p:grpSp>
        <p:nvGrpSpPr>
          <p:cNvPr id="1366" name="JAPAN">
            <a:extLst>
              <a:ext uri="{FF2B5EF4-FFF2-40B4-BE49-F238E27FC236}">
                <a16:creationId xmlns:a16="http://schemas.microsoft.com/office/drawing/2014/main" id="{5C948F5C-3782-1D79-8FA3-2072606C0142}"/>
              </a:ext>
            </a:extLst>
          </p:cNvPr>
          <p:cNvGrpSpPr/>
          <p:nvPr/>
        </p:nvGrpSpPr>
        <p:grpSpPr>
          <a:xfrm>
            <a:off x="5874057" y="1693443"/>
            <a:ext cx="1809814" cy="1604096"/>
            <a:chOff x="3597984" y="914400"/>
            <a:chExt cx="1809814" cy="1604096"/>
          </a:xfrm>
        </p:grpSpPr>
        <p:sp>
          <p:nvSpPr>
            <p:cNvPr id="1367" name="Japan - Point">
              <a:extLst>
                <a:ext uri="{FF2B5EF4-FFF2-40B4-BE49-F238E27FC236}">
                  <a16:creationId xmlns:a16="http://schemas.microsoft.com/office/drawing/2014/main" id="{01CA7FDD-469E-3633-9A98-445653EEEFE3}"/>
                </a:ext>
              </a:extLst>
            </p:cNvPr>
            <p:cNvSpPr/>
            <p:nvPr/>
          </p:nvSpPr>
          <p:spPr bwMode="auto">
            <a:xfrm>
              <a:off x="3597984" y="2427056"/>
              <a:ext cx="91440" cy="91440"/>
            </a:xfrm>
            <a:prstGeom prst="ellipse">
              <a:avLst/>
            </a:prstGeom>
            <a:gradFill>
              <a:gsLst>
                <a:gs pos="0">
                  <a:schemeClr val="accent1">
                    <a:lumMod val="0"/>
                    <a:lumOff val="100000"/>
                  </a:schemeClr>
                </a:gs>
                <a:gs pos="35000">
                  <a:schemeClr val="accent1">
                    <a:lumMod val="0"/>
                    <a:lumOff val="100000"/>
                  </a:schemeClr>
                </a:gs>
                <a:gs pos="100000">
                  <a:schemeClr val="bg2">
                    <a:lumMod val="75000"/>
                  </a:schemeClr>
                </a:gs>
              </a:gsLst>
              <a:path path="circle">
                <a:fillToRect l="50000" t="-80000" r="50000" b="180000"/>
              </a:path>
            </a:gradFill>
            <a:ln w="12700" cap="flat" cmpd="sng" algn="ctr">
              <a:solidFill>
                <a:schemeClr val="bg2">
                  <a:lumMod val="50000"/>
                </a:schemeClr>
              </a:solidFill>
              <a:prstDash val="solid"/>
              <a:miter lim="0"/>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vert="horz" wrap="square" lIns="19050" tIns="19050" rIns="19050" bIns="19050" numCol="1" rtlCol="0" anchor="ctr" anchorCtr="0" compatLnSpc="1">
              <a:prstTxWarp prst="textNoShape">
                <a:avLst/>
              </a:prstTxWarp>
              <a:spAutoFit/>
            </a:bodyPr>
            <a:lstStyle/>
            <a:p>
              <a:pPr defTabSz="412750" fontAlgn="base" hangingPunct="0">
                <a:spcBef>
                  <a:spcPct val="0"/>
                </a:spcBef>
                <a:spcAft>
                  <a:spcPct val="0"/>
                </a:spcAft>
              </a:pPr>
              <a:endParaRPr lang="en-US" sz="1700">
                <a:solidFill>
                  <a:srgbClr val="000000"/>
                </a:solidFill>
                <a:effectLst>
                  <a:outerShdw blurRad="38100" dist="38100" dir="2700000" algn="tl">
                    <a:srgbClr val="000000">
                      <a:alpha val="43137"/>
                    </a:srgbClr>
                  </a:outerShdw>
                </a:effectLst>
                <a:latin typeface="Open Sans Light" charset="0"/>
                <a:ea typeface="Open Sans Light" charset="0"/>
                <a:cs typeface="Open Sans Light" charset="0"/>
                <a:sym typeface="Open Sans Light" charset="0"/>
              </a:endParaRPr>
            </a:p>
          </p:txBody>
        </p:sp>
        <p:pic>
          <p:nvPicPr>
            <p:cNvPr id="1368" name="Japan - Hexigon">
              <a:extLst>
                <a:ext uri="{FF2B5EF4-FFF2-40B4-BE49-F238E27FC236}">
                  <a16:creationId xmlns:a16="http://schemas.microsoft.com/office/drawing/2014/main" id="{351D592E-CF17-7AA9-7D90-794BF34E1A4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p:blipFill>
          <p:spPr>
            <a:xfrm>
              <a:off x="4127638" y="914400"/>
              <a:ext cx="1280160" cy="1280160"/>
            </a:xfrm>
            <a:prstGeom prst="rect">
              <a:avLst/>
            </a:prstGeom>
            <a:effectLst>
              <a:outerShdw blurRad="50800" dist="38100" dir="2700000" algn="tl" rotWithShape="0">
                <a:prstClr val="black">
                  <a:alpha val="40000"/>
                </a:prstClr>
              </a:outerShdw>
            </a:effectLst>
          </p:spPr>
        </p:pic>
        <p:pic>
          <p:nvPicPr>
            <p:cNvPr id="1369" name="Japan - Icons" descr="A blue icons of a factory and a person&#10;&#10;Description automatically generated">
              <a:extLst>
                <a:ext uri="{FF2B5EF4-FFF2-40B4-BE49-F238E27FC236}">
                  <a16:creationId xmlns:a16="http://schemas.microsoft.com/office/drawing/2014/main" id="{52213C2B-CE4F-9496-B2D6-59E952AA5E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8986" y="1466630"/>
              <a:ext cx="913403" cy="328260"/>
            </a:xfrm>
            <a:prstGeom prst="rect">
              <a:avLst/>
            </a:prstGeom>
          </p:spPr>
        </p:pic>
        <p:cxnSp>
          <p:nvCxnSpPr>
            <p:cNvPr id="1370" name="Japan - Connector">
              <a:extLst>
                <a:ext uri="{FF2B5EF4-FFF2-40B4-BE49-F238E27FC236}">
                  <a16:creationId xmlns:a16="http://schemas.microsoft.com/office/drawing/2014/main" id="{9F3EF7E3-AFBA-783B-978E-5D396E7E33F1}"/>
                </a:ext>
              </a:extLst>
            </p:cNvPr>
            <p:cNvCxnSpPr>
              <a:cxnSpLocks/>
              <a:stCxn id="1368" idx="2"/>
              <a:endCxn id="1367" idx="0"/>
            </p:cNvCxnSpPr>
            <p:nvPr/>
          </p:nvCxnSpPr>
          <p:spPr>
            <a:xfrm rot="5400000">
              <a:off x="4089463" y="1748801"/>
              <a:ext cx="232496" cy="1124014"/>
            </a:xfrm>
            <a:prstGeom prst="bentConnector3">
              <a:avLst>
                <a:gd name="adj1" fmla="val 50000"/>
              </a:avLst>
            </a:prstGeom>
            <a:ln w="12700">
              <a:solidFill>
                <a:schemeClr val="bg2">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71" name="Japan - Title">
              <a:extLst>
                <a:ext uri="{FF2B5EF4-FFF2-40B4-BE49-F238E27FC236}">
                  <a16:creationId xmlns:a16="http://schemas.microsoft.com/office/drawing/2014/main" id="{A69F847B-E9AF-3CB0-EF68-536B03EFD0F8}"/>
                </a:ext>
              </a:extLst>
            </p:cNvPr>
            <p:cNvSpPr txBox="1"/>
            <p:nvPr/>
          </p:nvSpPr>
          <p:spPr>
            <a:xfrm>
              <a:off x="4239080" y="1153945"/>
              <a:ext cx="1057275" cy="261610"/>
            </a:xfrm>
            <a:prstGeom prst="rect">
              <a:avLst/>
            </a:prstGeom>
            <a:noFill/>
          </p:spPr>
          <p:txBody>
            <a:bodyPr wrap="square" rtlCol="0">
              <a:spAutoFit/>
            </a:bodyPr>
            <a:lstStyle/>
            <a:p>
              <a:pPr algn="ctr"/>
              <a:r>
                <a:rPr lang="en-US" sz="1050"/>
                <a:t>JAPAN</a:t>
              </a:r>
              <a:endParaRPr lang="en-US" sz="1200"/>
            </a:p>
          </p:txBody>
        </p:sp>
      </p:grpSp>
      <p:sp>
        <p:nvSpPr>
          <p:cNvPr id="14" name="Japan - Point">
            <a:extLst>
              <a:ext uri="{FF2B5EF4-FFF2-40B4-BE49-F238E27FC236}">
                <a16:creationId xmlns:a16="http://schemas.microsoft.com/office/drawing/2014/main" id="{5B2835CC-CA79-FDAC-5E38-62B2D3D98EB4}"/>
              </a:ext>
            </a:extLst>
          </p:cNvPr>
          <p:cNvSpPr/>
          <p:nvPr/>
        </p:nvSpPr>
        <p:spPr bwMode="auto">
          <a:xfrm>
            <a:off x="5702757" y="3351504"/>
            <a:ext cx="91440" cy="91440"/>
          </a:xfrm>
          <a:prstGeom prst="ellipse">
            <a:avLst/>
          </a:prstGeom>
          <a:gradFill>
            <a:gsLst>
              <a:gs pos="0">
                <a:schemeClr val="accent1">
                  <a:lumMod val="0"/>
                  <a:lumOff val="100000"/>
                </a:schemeClr>
              </a:gs>
              <a:gs pos="35000">
                <a:schemeClr val="accent1">
                  <a:lumMod val="0"/>
                  <a:lumOff val="100000"/>
                </a:schemeClr>
              </a:gs>
              <a:gs pos="100000">
                <a:schemeClr val="bg2">
                  <a:lumMod val="75000"/>
                </a:schemeClr>
              </a:gs>
            </a:gsLst>
            <a:path path="circle">
              <a:fillToRect l="50000" t="-80000" r="50000" b="180000"/>
            </a:path>
          </a:gradFill>
          <a:ln w="12700" cap="flat" cmpd="sng" algn="ctr">
            <a:solidFill>
              <a:schemeClr val="bg2">
                <a:lumMod val="50000"/>
              </a:schemeClr>
            </a:solidFill>
            <a:prstDash val="solid"/>
            <a:miter lim="0"/>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vert="horz" wrap="square" lIns="19050" tIns="19050" rIns="19050" bIns="19050" numCol="1" rtlCol="0" anchor="ctr" anchorCtr="0" compatLnSpc="1">
            <a:prstTxWarp prst="textNoShape">
              <a:avLst/>
            </a:prstTxWarp>
            <a:spAutoFit/>
          </a:bodyPr>
          <a:lstStyle/>
          <a:p>
            <a:pPr defTabSz="412750" fontAlgn="base" hangingPunct="0">
              <a:spcBef>
                <a:spcPct val="0"/>
              </a:spcBef>
              <a:spcAft>
                <a:spcPct val="0"/>
              </a:spcAft>
            </a:pPr>
            <a:endParaRPr lang="en-US" sz="1700">
              <a:solidFill>
                <a:srgbClr val="000000"/>
              </a:solidFill>
              <a:effectLst>
                <a:outerShdw blurRad="38100" dist="38100" dir="2700000" algn="tl">
                  <a:srgbClr val="000000">
                    <a:alpha val="43137"/>
                  </a:srgbClr>
                </a:outerShdw>
              </a:effectLst>
              <a:latin typeface="Open Sans Light" charset="0"/>
              <a:ea typeface="Open Sans Light" charset="0"/>
              <a:cs typeface="Open Sans Light" charset="0"/>
              <a:sym typeface="Open Sans Light" charset="0"/>
            </a:endParaRPr>
          </a:p>
        </p:txBody>
      </p:sp>
      <p:sp>
        <p:nvSpPr>
          <p:cNvPr id="16" name="Japan - Point">
            <a:extLst>
              <a:ext uri="{FF2B5EF4-FFF2-40B4-BE49-F238E27FC236}">
                <a16:creationId xmlns:a16="http://schemas.microsoft.com/office/drawing/2014/main" id="{1B909A5B-E3AA-66B6-FCCC-E8AFD5F2D05C}"/>
              </a:ext>
            </a:extLst>
          </p:cNvPr>
          <p:cNvSpPr/>
          <p:nvPr/>
        </p:nvSpPr>
        <p:spPr bwMode="auto">
          <a:xfrm>
            <a:off x="5844404" y="3259547"/>
            <a:ext cx="91440" cy="91440"/>
          </a:xfrm>
          <a:prstGeom prst="ellipse">
            <a:avLst/>
          </a:prstGeom>
          <a:gradFill>
            <a:gsLst>
              <a:gs pos="0">
                <a:schemeClr val="accent1">
                  <a:lumMod val="0"/>
                  <a:lumOff val="100000"/>
                </a:schemeClr>
              </a:gs>
              <a:gs pos="35000">
                <a:schemeClr val="accent1">
                  <a:lumMod val="0"/>
                  <a:lumOff val="100000"/>
                </a:schemeClr>
              </a:gs>
              <a:gs pos="100000">
                <a:schemeClr val="bg2">
                  <a:lumMod val="75000"/>
                </a:schemeClr>
              </a:gs>
            </a:gsLst>
            <a:path path="circle">
              <a:fillToRect l="50000" t="-80000" r="50000" b="180000"/>
            </a:path>
          </a:gradFill>
          <a:ln w="12700" cap="flat" cmpd="sng" algn="ctr">
            <a:solidFill>
              <a:schemeClr val="bg2">
                <a:lumMod val="50000"/>
              </a:schemeClr>
            </a:solidFill>
            <a:prstDash val="solid"/>
            <a:miter lim="0"/>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vert="horz" wrap="square" lIns="19050" tIns="19050" rIns="19050" bIns="19050" numCol="1" rtlCol="0" anchor="ctr" anchorCtr="0" compatLnSpc="1">
            <a:prstTxWarp prst="textNoShape">
              <a:avLst/>
            </a:prstTxWarp>
            <a:spAutoFit/>
          </a:bodyPr>
          <a:lstStyle/>
          <a:p>
            <a:pPr defTabSz="412750" fontAlgn="base" hangingPunct="0">
              <a:spcBef>
                <a:spcPct val="0"/>
              </a:spcBef>
              <a:spcAft>
                <a:spcPct val="0"/>
              </a:spcAft>
            </a:pPr>
            <a:endParaRPr lang="en-US" sz="1700">
              <a:solidFill>
                <a:srgbClr val="000000"/>
              </a:solidFill>
              <a:effectLst>
                <a:outerShdw blurRad="38100" dist="38100" dir="2700000" algn="tl">
                  <a:srgbClr val="000000">
                    <a:alpha val="43137"/>
                  </a:srgbClr>
                </a:outerShdw>
              </a:effectLst>
              <a:latin typeface="Open Sans Light" charset="0"/>
              <a:ea typeface="Open Sans Light" charset="0"/>
              <a:cs typeface="Open Sans Light" charset="0"/>
              <a:sym typeface="Open Sans Light" charset="0"/>
            </a:endParaRPr>
          </a:p>
        </p:txBody>
      </p:sp>
      <p:sp>
        <p:nvSpPr>
          <p:cNvPr id="15" name="Japan - Point">
            <a:extLst>
              <a:ext uri="{FF2B5EF4-FFF2-40B4-BE49-F238E27FC236}">
                <a16:creationId xmlns:a16="http://schemas.microsoft.com/office/drawing/2014/main" id="{759E619F-30CA-BF94-E677-311FCC305E25}"/>
              </a:ext>
            </a:extLst>
          </p:cNvPr>
          <p:cNvSpPr/>
          <p:nvPr/>
        </p:nvSpPr>
        <p:spPr bwMode="auto">
          <a:xfrm>
            <a:off x="5798684" y="3313092"/>
            <a:ext cx="91440" cy="91440"/>
          </a:xfrm>
          <a:prstGeom prst="ellipse">
            <a:avLst/>
          </a:prstGeom>
          <a:gradFill>
            <a:gsLst>
              <a:gs pos="0">
                <a:schemeClr val="accent1">
                  <a:lumMod val="0"/>
                  <a:lumOff val="100000"/>
                </a:schemeClr>
              </a:gs>
              <a:gs pos="35000">
                <a:schemeClr val="accent1">
                  <a:lumMod val="0"/>
                  <a:lumOff val="100000"/>
                </a:schemeClr>
              </a:gs>
              <a:gs pos="100000">
                <a:schemeClr val="bg2">
                  <a:lumMod val="75000"/>
                </a:schemeClr>
              </a:gs>
            </a:gsLst>
            <a:path path="circle">
              <a:fillToRect l="50000" t="-80000" r="50000" b="180000"/>
            </a:path>
          </a:gradFill>
          <a:ln w="12700" cap="flat" cmpd="sng" algn="ctr">
            <a:solidFill>
              <a:schemeClr val="bg2">
                <a:lumMod val="50000"/>
              </a:schemeClr>
            </a:solidFill>
            <a:prstDash val="solid"/>
            <a:miter lim="0"/>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vert="horz" wrap="square" lIns="19050" tIns="19050" rIns="19050" bIns="19050" numCol="1" rtlCol="0" anchor="ctr" anchorCtr="0" compatLnSpc="1">
            <a:prstTxWarp prst="textNoShape">
              <a:avLst/>
            </a:prstTxWarp>
            <a:spAutoFit/>
          </a:bodyPr>
          <a:lstStyle/>
          <a:p>
            <a:pPr defTabSz="412750" fontAlgn="base" hangingPunct="0">
              <a:spcBef>
                <a:spcPct val="0"/>
              </a:spcBef>
              <a:spcAft>
                <a:spcPct val="0"/>
              </a:spcAft>
            </a:pPr>
            <a:endParaRPr lang="en-US" sz="1700">
              <a:solidFill>
                <a:srgbClr val="000000"/>
              </a:solidFill>
              <a:effectLst>
                <a:outerShdw blurRad="38100" dist="38100" dir="2700000" algn="tl">
                  <a:srgbClr val="000000">
                    <a:alpha val="43137"/>
                  </a:srgbClr>
                </a:outerShdw>
              </a:effectLst>
              <a:latin typeface="Open Sans Light" charset="0"/>
              <a:ea typeface="Open Sans Light" charset="0"/>
              <a:cs typeface="Open Sans Light" charset="0"/>
              <a:sym typeface="Open Sans Light" charset="0"/>
            </a:endParaRPr>
          </a:p>
        </p:txBody>
      </p:sp>
      <p:grpSp>
        <p:nvGrpSpPr>
          <p:cNvPr id="1358" name="TAIWAN">
            <a:extLst>
              <a:ext uri="{FF2B5EF4-FFF2-40B4-BE49-F238E27FC236}">
                <a16:creationId xmlns:a16="http://schemas.microsoft.com/office/drawing/2014/main" id="{91E81018-DB69-0468-184C-0463164B391A}"/>
              </a:ext>
            </a:extLst>
          </p:cNvPr>
          <p:cNvGrpSpPr/>
          <p:nvPr/>
        </p:nvGrpSpPr>
        <p:grpSpPr>
          <a:xfrm>
            <a:off x="2744173" y="3518276"/>
            <a:ext cx="2602308" cy="1280160"/>
            <a:chOff x="2744173" y="3518276"/>
            <a:chExt cx="2602308" cy="1280160"/>
          </a:xfrm>
        </p:grpSpPr>
        <p:pic>
          <p:nvPicPr>
            <p:cNvPr id="1351" name="Taiwan - Hexigon">
              <a:extLst>
                <a:ext uri="{FF2B5EF4-FFF2-40B4-BE49-F238E27FC236}">
                  <a16:creationId xmlns:a16="http://schemas.microsoft.com/office/drawing/2014/main" id="{4365B8B9-27EA-7279-94A7-D1CDF729CF7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p:blipFill>
          <p:spPr>
            <a:xfrm>
              <a:off x="2744173" y="3518276"/>
              <a:ext cx="1280160" cy="1280160"/>
            </a:xfrm>
            <a:prstGeom prst="rect">
              <a:avLst/>
            </a:prstGeom>
            <a:effectLst>
              <a:outerShdw blurRad="50800" dist="38100" dir="2700000" algn="tl" rotWithShape="0">
                <a:prstClr val="black">
                  <a:alpha val="40000"/>
                </a:prstClr>
              </a:outerShdw>
            </a:effectLst>
          </p:spPr>
        </p:pic>
        <p:sp>
          <p:nvSpPr>
            <p:cNvPr id="150" name="Taiwan - Point">
              <a:extLst>
                <a:ext uri="{FF2B5EF4-FFF2-40B4-BE49-F238E27FC236}">
                  <a16:creationId xmlns:a16="http://schemas.microsoft.com/office/drawing/2014/main" id="{E0DCBC7D-0AF3-4DC4-9AF6-AFBA73064342}"/>
                </a:ext>
              </a:extLst>
            </p:cNvPr>
            <p:cNvSpPr/>
            <p:nvPr/>
          </p:nvSpPr>
          <p:spPr bwMode="auto">
            <a:xfrm>
              <a:off x="5255041" y="3711316"/>
              <a:ext cx="91440" cy="91440"/>
            </a:xfrm>
            <a:prstGeom prst="ellipse">
              <a:avLst/>
            </a:prstGeom>
            <a:gradFill>
              <a:gsLst>
                <a:gs pos="0">
                  <a:schemeClr val="accent1">
                    <a:lumMod val="0"/>
                    <a:lumOff val="100000"/>
                  </a:schemeClr>
                </a:gs>
                <a:gs pos="35000">
                  <a:schemeClr val="accent1">
                    <a:lumMod val="0"/>
                    <a:lumOff val="100000"/>
                  </a:schemeClr>
                </a:gs>
                <a:gs pos="100000">
                  <a:schemeClr val="bg2">
                    <a:lumMod val="75000"/>
                  </a:schemeClr>
                </a:gs>
              </a:gsLst>
              <a:path path="circle">
                <a:fillToRect l="50000" t="-80000" r="50000" b="180000"/>
              </a:path>
            </a:gradFill>
            <a:ln w="12700" cap="flat" cmpd="sng" algn="ctr">
              <a:solidFill>
                <a:schemeClr val="bg2">
                  <a:lumMod val="50000"/>
                </a:schemeClr>
              </a:solidFill>
              <a:prstDash val="solid"/>
              <a:miter lim="0"/>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vert="horz" wrap="square" lIns="19050" tIns="19050" rIns="19050" bIns="19050" numCol="1" rtlCol="0" anchor="ctr" anchorCtr="0" compatLnSpc="1">
              <a:prstTxWarp prst="textNoShape">
                <a:avLst/>
              </a:prstTxWarp>
              <a:spAutoFit/>
            </a:bodyPr>
            <a:lstStyle/>
            <a:p>
              <a:pPr defTabSz="412750" fontAlgn="base" hangingPunct="0">
                <a:spcBef>
                  <a:spcPct val="0"/>
                </a:spcBef>
                <a:spcAft>
                  <a:spcPct val="0"/>
                </a:spcAft>
              </a:pPr>
              <a:endParaRPr lang="en-US" sz="1700">
                <a:solidFill>
                  <a:srgbClr val="000000"/>
                </a:solidFill>
                <a:effectLst>
                  <a:outerShdw blurRad="38100" dist="38100" dir="2700000" algn="tl">
                    <a:srgbClr val="000000">
                      <a:alpha val="43137"/>
                    </a:srgbClr>
                  </a:outerShdw>
                </a:effectLst>
                <a:latin typeface="Open Sans Light" charset="0"/>
                <a:ea typeface="Open Sans Light" charset="0"/>
                <a:cs typeface="Open Sans Light" charset="0"/>
                <a:sym typeface="Open Sans Light" charset="0"/>
              </a:endParaRPr>
            </a:p>
          </p:txBody>
        </p:sp>
        <p:cxnSp>
          <p:nvCxnSpPr>
            <p:cNvPr id="34" name="Taiwan - Connector">
              <a:extLst>
                <a:ext uri="{FF2B5EF4-FFF2-40B4-BE49-F238E27FC236}">
                  <a16:creationId xmlns:a16="http://schemas.microsoft.com/office/drawing/2014/main" id="{E59CEBE8-298F-A573-9E04-C3B4D519753F}"/>
                </a:ext>
              </a:extLst>
            </p:cNvPr>
            <p:cNvCxnSpPr>
              <a:cxnSpLocks/>
              <a:endCxn id="150" idx="4"/>
            </p:cNvCxnSpPr>
            <p:nvPr/>
          </p:nvCxnSpPr>
          <p:spPr>
            <a:xfrm flipV="1">
              <a:off x="3912891" y="3802756"/>
              <a:ext cx="1387870" cy="361896"/>
            </a:xfrm>
            <a:prstGeom prst="bentConnector2">
              <a:avLst/>
            </a:prstGeom>
            <a:ln w="12700">
              <a:solidFill>
                <a:schemeClr val="bg2">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7" name="Taiwan - Icons" descr="A blue icons of a factory and a person&#10;&#10;Description automatically generated">
              <a:extLst>
                <a:ext uri="{FF2B5EF4-FFF2-40B4-BE49-F238E27FC236}">
                  <a16:creationId xmlns:a16="http://schemas.microsoft.com/office/drawing/2014/main" id="{B6347C80-92F1-DA0A-2116-32F06187537B}"/>
                </a:ext>
              </a:extLst>
            </p:cNvPr>
            <p:cNvPicPr>
              <a:picLocks noChangeAspect="1"/>
            </p:cNvPicPr>
            <p:nvPr/>
          </p:nvPicPr>
          <p:blipFill rotWithShape="1">
            <a:blip r:embed="rId7">
              <a:extLst>
                <a:ext uri="{28A0092B-C50C-407E-A947-70E740481C1C}">
                  <a14:useLocalDpi xmlns:a14="http://schemas.microsoft.com/office/drawing/2010/main" val="0"/>
                </a:ext>
              </a:extLst>
            </a:blip>
            <a:srcRect l="55955"/>
            <a:stretch/>
          </p:blipFill>
          <p:spPr>
            <a:xfrm>
              <a:off x="3183097" y="4096989"/>
              <a:ext cx="402312" cy="328260"/>
            </a:xfrm>
            <a:prstGeom prst="rect">
              <a:avLst/>
            </a:prstGeom>
          </p:spPr>
        </p:pic>
        <p:sp>
          <p:nvSpPr>
            <p:cNvPr id="26" name="Taiwan - Title">
              <a:extLst>
                <a:ext uri="{FF2B5EF4-FFF2-40B4-BE49-F238E27FC236}">
                  <a16:creationId xmlns:a16="http://schemas.microsoft.com/office/drawing/2014/main" id="{F7395630-F5AA-8C8A-BC86-7C6A2579F0D8}"/>
                </a:ext>
              </a:extLst>
            </p:cNvPr>
            <p:cNvSpPr/>
            <p:nvPr/>
          </p:nvSpPr>
          <p:spPr bwMode="auto">
            <a:xfrm>
              <a:off x="2855616" y="3775063"/>
              <a:ext cx="1057275" cy="261610"/>
            </a:xfrm>
            <a:prstGeom prst="rect">
              <a:avLst/>
            </a:prstGeom>
            <a:noFill/>
          </p:spPr>
          <p:txBody>
            <a:bodyPr wrap="square" rtlCol="0">
              <a:spAutoFit/>
            </a:bodyPr>
            <a:lstStyle/>
            <a:p>
              <a:pPr algn="ctr"/>
              <a:r>
                <a:rPr lang="en-US" sz="1050"/>
                <a:t>TAIWAN</a:t>
              </a:r>
              <a:endParaRPr lang="en-US" sz="1200"/>
            </a:p>
          </p:txBody>
        </p:sp>
      </p:grpSp>
      <p:grpSp>
        <p:nvGrpSpPr>
          <p:cNvPr id="60" name="CHINA">
            <a:extLst>
              <a:ext uri="{FF2B5EF4-FFF2-40B4-BE49-F238E27FC236}">
                <a16:creationId xmlns:a16="http://schemas.microsoft.com/office/drawing/2014/main" id="{B3D801DC-78DE-297B-8EA4-443557C76EEE}"/>
              </a:ext>
            </a:extLst>
          </p:cNvPr>
          <p:cNvGrpSpPr/>
          <p:nvPr/>
        </p:nvGrpSpPr>
        <p:grpSpPr>
          <a:xfrm>
            <a:off x="2744174" y="1515707"/>
            <a:ext cx="2563782" cy="2094009"/>
            <a:chOff x="2839858" y="914400"/>
            <a:chExt cx="2563782" cy="2094009"/>
          </a:xfrm>
        </p:grpSpPr>
        <p:sp>
          <p:nvSpPr>
            <p:cNvPr id="33" name="China - Point">
              <a:extLst>
                <a:ext uri="{FF2B5EF4-FFF2-40B4-BE49-F238E27FC236}">
                  <a16:creationId xmlns:a16="http://schemas.microsoft.com/office/drawing/2014/main" id="{96514E80-6B15-26C5-C943-2EC353A81763}"/>
                </a:ext>
              </a:extLst>
            </p:cNvPr>
            <p:cNvSpPr/>
            <p:nvPr/>
          </p:nvSpPr>
          <p:spPr bwMode="auto">
            <a:xfrm>
              <a:off x="5312200" y="2916969"/>
              <a:ext cx="91440" cy="91440"/>
            </a:xfrm>
            <a:prstGeom prst="ellipse">
              <a:avLst/>
            </a:prstGeom>
            <a:gradFill>
              <a:gsLst>
                <a:gs pos="0">
                  <a:schemeClr val="accent1">
                    <a:lumMod val="0"/>
                    <a:lumOff val="100000"/>
                  </a:schemeClr>
                </a:gs>
                <a:gs pos="35000">
                  <a:schemeClr val="accent1">
                    <a:lumMod val="0"/>
                    <a:lumOff val="100000"/>
                  </a:schemeClr>
                </a:gs>
                <a:gs pos="100000">
                  <a:schemeClr val="bg2">
                    <a:lumMod val="75000"/>
                  </a:schemeClr>
                </a:gs>
              </a:gsLst>
              <a:path path="circle">
                <a:fillToRect l="50000" t="-80000" r="50000" b="180000"/>
              </a:path>
            </a:gradFill>
            <a:ln w="12700" cap="flat" cmpd="sng" algn="ctr">
              <a:solidFill>
                <a:schemeClr val="bg2">
                  <a:lumMod val="50000"/>
                </a:schemeClr>
              </a:solidFill>
              <a:prstDash val="solid"/>
              <a:miter lim="0"/>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vert="horz" wrap="square" lIns="19050" tIns="19050" rIns="19050" bIns="19050" numCol="1" rtlCol="0" anchor="ctr" anchorCtr="0" compatLnSpc="1">
              <a:prstTxWarp prst="textNoShape">
                <a:avLst/>
              </a:prstTxWarp>
              <a:spAutoFit/>
            </a:bodyPr>
            <a:lstStyle/>
            <a:p>
              <a:pPr defTabSz="412750" fontAlgn="base" hangingPunct="0">
                <a:spcBef>
                  <a:spcPct val="0"/>
                </a:spcBef>
                <a:spcAft>
                  <a:spcPct val="0"/>
                </a:spcAft>
              </a:pPr>
              <a:endParaRPr lang="en-US" sz="1700">
                <a:solidFill>
                  <a:srgbClr val="000000"/>
                </a:solidFill>
                <a:effectLst>
                  <a:outerShdw blurRad="38100" dist="38100" dir="2700000" algn="tl">
                    <a:srgbClr val="000000">
                      <a:alpha val="43137"/>
                    </a:srgbClr>
                  </a:outerShdw>
                </a:effectLst>
                <a:latin typeface="Open Sans Light" charset="0"/>
                <a:ea typeface="Open Sans Light" charset="0"/>
                <a:cs typeface="Open Sans Light" charset="0"/>
                <a:sym typeface="Open Sans Light" charset="0"/>
              </a:endParaRPr>
            </a:p>
          </p:txBody>
        </p:sp>
        <p:pic>
          <p:nvPicPr>
            <p:cNvPr id="56" name="China - Hexigon">
              <a:extLst>
                <a:ext uri="{FF2B5EF4-FFF2-40B4-BE49-F238E27FC236}">
                  <a16:creationId xmlns:a16="http://schemas.microsoft.com/office/drawing/2014/main" id="{FD4B6378-657D-C8F6-D95A-DC401CF895D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p:blipFill>
          <p:spPr>
            <a:xfrm>
              <a:off x="2839858" y="914400"/>
              <a:ext cx="1280160" cy="1280160"/>
            </a:xfrm>
            <a:prstGeom prst="rect">
              <a:avLst/>
            </a:prstGeom>
            <a:effectLst>
              <a:outerShdw blurRad="50800" dist="38100" dir="2700000" algn="tl" rotWithShape="0">
                <a:prstClr val="black">
                  <a:alpha val="40000"/>
                </a:prstClr>
              </a:outerShdw>
            </a:effectLst>
          </p:spPr>
        </p:pic>
        <p:pic>
          <p:nvPicPr>
            <p:cNvPr id="30" name="China - Icons" descr="A blue icons of a factory and a person&#10;&#10;Description automatically generated">
              <a:extLst>
                <a:ext uri="{FF2B5EF4-FFF2-40B4-BE49-F238E27FC236}">
                  <a16:creationId xmlns:a16="http://schemas.microsoft.com/office/drawing/2014/main" id="{2E54D311-71E0-816D-1771-EADDD17749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1206" y="1466630"/>
              <a:ext cx="913403" cy="328260"/>
            </a:xfrm>
            <a:prstGeom prst="rect">
              <a:avLst/>
            </a:prstGeom>
          </p:spPr>
        </p:pic>
        <p:cxnSp>
          <p:nvCxnSpPr>
            <p:cNvPr id="52" name="China - Connector">
              <a:extLst>
                <a:ext uri="{FF2B5EF4-FFF2-40B4-BE49-F238E27FC236}">
                  <a16:creationId xmlns:a16="http://schemas.microsoft.com/office/drawing/2014/main" id="{2E6D3C5E-F78A-07D6-4C1B-AD4FA801DE1B}"/>
                </a:ext>
              </a:extLst>
            </p:cNvPr>
            <p:cNvCxnSpPr>
              <a:cxnSpLocks/>
              <a:stCxn id="56" idx="2"/>
              <a:endCxn id="33" idx="0"/>
            </p:cNvCxnSpPr>
            <p:nvPr/>
          </p:nvCxnSpPr>
          <p:spPr>
            <a:xfrm rot="16200000" flipH="1">
              <a:off x="4057725" y="1616773"/>
              <a:ext cx="722409" cy="1877982"/>
            </a:xfrm>
            <a:prstGeom prst="bentConnector3">
              <a:avLst>
                <a:gd name="adj1" fmla="val 50000"/>
              </a:avLst>
            </a:prstGeom>
            <a:ln w="12700">
              <a:solidFill>
                <a:schemeClr val="bg2">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8" name="China - TITLE">
              <a:extLst>
                <a:ext uri="{FF2B5EF4-FFF2-40B4-BE49-F238E27FC236}">
                  <a16:creationId xmlns:a16="http://schemas.microsoft.com/office/drawing/2014/main" id="{1B2F5E81-E952-E9FE-3FF7-BFAA14438FEA}"/>
                </a:ext>
              </a:extLst>
            </p:cNvPr>
            <p:cNvSpPr txBox="1"/>
            <p:nvPr/>
          </p:nvSpPr>
          <p:spPr>
            <a:xfrm>
              <a:off x="2951300" y="1153945"/>
              <a:ext cx="1057275" cy="261610"/>
            </a:xfrm>
            <a:prstGeom prst="rect">
              <a:avLst/>
            </a:prstGeom>
            <a:noFill/>
          </p:spPr>
          <p:txBody>
            <a:bodyPr wrap="square" rtlCol="0">
              <a:spAutoFit/>
            </a:bodyPr>
            <a:lstStyle/>
            <a:p>
              <a:pPr algn="ctr"/>
              <a:r>
                <a:rPr lang="en-US" sz="1050"/>
                <a:t>CHINA</a:t>
              </a:r>
              <a:endParaRPr lang="en-US" sz="1200"/>
            </a:p>
          </p:txBody>
        </p:sp>
      </p:grpSp>
      <p:grpSp>
        <p:nvGrpSpPr>
          <p:cNvPr id="1345" name="GERMANY">
            <a:extLst>
              <a:ext uri="{FF2B5EF4-FFF2-40B4-BE49-F238E27FC236}">
                <a16:creationId xmlns:a16="http://schemas.microsoft.com/office/drawing/2014/main" id="{4029A608-D6CB-BFB7-FDC9-727B0CECEC42}"/>
              </a:ext>
            </a:extLst>
          </p:cNvPr>
          <p:cNvGrpSpPr/>
          <p:nvPr/>
        </p:nvGrpSpPr>
        <p:grpSpPr>
          <a:xfrm>
            <a:off x="358871" y="1531607"/>
            <a:ext cx="1509053" cy="1280160"/>
            <a:chOff x="283453" y="914400"/>
            <a:chExt cx="1509053" cy="1280160"/>
          </a:xfrm>
        </p:grpSpPr>
        <p:pic>
          <p:nvPicPr>
            <p:cNvPr id="62" name="Germany - Hexigon">
              <a:extLst>
                <a:ext uri="{FF2B5EF4-FFF2-40B4-BE49-F238E27FC236}">
                  <a16:creationId xmlns:a16="http://schemas.microsoft.com/office/drawing/2014/main" id="{A616BE2E-828E-44B3-F82A-AC97605BA1E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p:blipFill>
          <p:spPr>
            <a:xfrm>
              <a:off x="283453" y="914400"/>
              <a:ext cx="1280160" cy="1280160"/>
            </a:xfrm>
            <a:prstGeom prst="rect">
              <a:avLst/>
            </a:prstGeom>
            <a:effectLst>
              <a:outerShdw blurRad="50800" dist="38100" dir="2700000" algn="tl" rotWithShape="0">
                <a:prstClr val="black">
                  <a:alpha val="40000"/>
                </a:prstClr>
              </a:outerShdw>
            </a:effectLst>
          </p:spPr>
        </p:pic>
        <p:sp>
          <p:nvSpPr>
            <p:cNvPr id="48" name="Germany - Point">
              <a:extLst>
                <a:ext uri="{FF2B5EF4-FFF2-40B4-BE49-F238E27FC236}">
                  <a16:creationId xmlns:a16="http://schemas.microsoft.com/office/drawing/2014/main" id="{7395AE05-AA56-A3F9-5424-263797483122}"/>
                </a:ext>
              </a:extLst>
            </p:cNvPr>
            <p:cNvSpPr/>
            <p:nvPr/>
          </p:nvSpPr>
          <p:spPr bwMode="auto">
            <a:xfrm>
              <a:off x="1701066" y="2008941"/>
              <a:ext cx="91440" cy="91440"/>
            </a:xfrm>
            <a:prstGeom prst="ellipse">
              <a:avLst/>
            </a:prstGeom>
            <a:solidFill>
              <a:schemeClr val="bg1"/>
            </a:solidFill>
            <a:ln w="12700" cap="flat" cmpd="sng" algn="ctr">
              <a:solidFill>
                <a:schemeClr val="bg2">
                  <a:lumMod val="50000"/>
                </a:schemeClr>
              </a:solidFill>
              <a:prstDash val="solid"/>
              <a:miter lim="0"/>
              <a:headEnd type="none" w="med" len="med"/>
              <a:tailEnd type="none" w="med" len="med"/>
            </a:ln>
            <a:effectLst>
              <a:outerShdw blurRad="50800" dist="38100" dir="2700000" algn="tl" rotWithShape="0">
                <a:prstClr val="black">
                  <a:alpha val="40000"/>
                </a:prstClr>
              </a:outerShdw>
            </a:effectLst>
            <a:scene3d>
              <a:camera prst="orthographicFront"/>
              <a:lightRig rig="threePt" dir="t"/>
            </a:scene3d>
            <a:sp3d>
              <a:bevelT w="139700" h="139700" prst="divot"/>
            </a:sp3d>
          </p:spPr>
          <p:txBody>
            <a:bodyPr vert="horz" wrap="square" lIns="19050" tIns="19050" rIns="19050" bIns="19050" numCol="1" rtlCol="0" anchor="ctr" anchorCtr="0" compatLnSpc="1">
              <a:prstTxWarp prst="textNoShape">
                <a:avLst/>
              </a:prstTxWarp>
              <a:spAutoFit/>
            </a:bodyPr>
            <a:lstStyle/>
            <a:p>
              <a:pPr defTabSz="412750" fontAlgn="base" hangingPunct="0">
                <a:spcBef>
                  <a:spcPct val="0"/>
                </a:spcBef>
                <a:spcAft>
                  <a:spcPct val="0"/>
                </a:spcAft>
              </a:pPr>
              <a:endParaRPr lang="en-US" sz="1700">
                <a:solidFill>
                  <a:srgbClr val="000000"/>
                </a:solidFill>
                <a:effectLst>
                  <a:outerShdw blurRad="38100" dist="38100" dir="2700000" algn="tl">
                    <a:srgbClr val="000000">
                      <a:alpha val="43137"/>
                    </a:srgbClr>
                  </a:outerShdw>
                </a:effectLst>
                <a:latin typeface="Open Sans Light" charset="0"/>
                <a:ea typeface="Open Sans Light" charset="0"/>
                <a:cs typeface="Open Sans Light" charset="0"/>
                <a:sym typeface="Open Sans Light" charset="0"/>
              </a:endParaRPr>
            </a:p>
          </p:txBody>
        </p:sp>
        <p:cxnSp>
          <p:nvCxnSpPr>
            <p:cNvPr id="49" name="Germany - Connector">
              <a:extLst>
                <a:ext uri="{FF2B5EF4-FFF2-40B4-BE49-F238E27FC236}">
                  <a16:creationId xmlns:a16="http://schemas.microsoft.com/office/drawing/2014/main" id="{CBC44C78-8DB3-34E8-661C-BE705EBB4BD2}"/>
                </a:ext>
              </a:extLst>
            </p:cNvPr>
            <p:cNvCxnSpPr>
              <a:cxnSpLocks/>
              <a:stCxn id="62" idx="3"/>
              <a:endCxn id="48" idx="0"/>
            </p:cNvCxnSpPr>
            <p:nvPr/>
          </p:nvCxnSpPr>
          <p:spPr>
            <a:xfrm>
              <a:off x="1563613" y="1554480"/>
              <a:ext cx="183173" cy="454461"/>
            </a:xfrm>
            <a:prstGeom prst="bentConnector2">
              <a:avLst/>
            </a:prstGeom>
            <a:ln w="12700">
              <a:solidFill>
                <a:schemeClr val="bg2">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7" name="Germany - Icons" descr="A blue icons of a factory and a person&#10;&#10;Description automatically generated">
              <a:extLst>
                <a:ext uri="{FF2B5EF4-FFF2-40B4-BE49-F238E27FC236}">
                  <a16:creationId xmlns:a16="http://schemas.microsoft.com/office/drawing/2014/main" id="{96B9E676-4646-ECCF-82FF-A200429970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830" y="1466630"/>
              <a:ext cx="913403" cy="328260"/>
            </a:xfrm>
            <a:prstGeom prst="rect">
              <a:avLst/>
            </a:prstGeom>
          </p:spPr>
        </p:pic>
        <p:sp>
          <p:nvSpPr>
            <p:cNvPr id="63" name="Germany - Title">
              <a:extLst>
                <a:ext uri="{FF2B5EF4-FFF2-40B4-BE49-F238E27FC236}">
                  <a16:creationId xmlns:a16="http://schemas.microsoft.com/office/drawing/2014/main" id="{84377861-D94E-888D-252F-4BCFE08A2B92}"/>
                </a:ext>
              </a:extLst>
            </p:cNvPr>
            <p:cNvSpPr txBox="1"/>
            <p:nvPr/>
          </p:nvSpPr>
          <p:spPr>
            <a:xfrm>
              <a:off x="388942" y="1170039"/>
              <a:ext cx="1069181" cy="261610"/>
            </a:xfrm>
            <a:prstGeom prst="rect">
              <a:avLst/>
            </a:prstGeom>
            <a:noFill/>
          </p:spPr>
          <p:txBody>
            <a:bodyPr wrap="square" rtlCol="0">
              <a:spAutoFit/>
            </a:bodyPr>
            <a:lstStyle/>
            <a:p>
              <a:pPr algn="ctr"/>
              <a:r>
                <a:rPr lang="en-US" sz="1050"/>
                <a:t>GERMANY</a:t>
              </a:r>
              <a:endParaRPr lang="en-US" sz="1200"/>
            </a:p>
          </p:txBody>
        </p:sp>
      </p:grpSp>
      <p:graphicFrame>
        <p:nvGraphicFramePr>
          <p:cNvPr id="7" name="Key">
            <a:extLst>
              <a:ext uri="{FF2B5EF4-FFF2-40B4-BE49-F238E27FC236}">
                <a16:creationId xmlns:a16="http://schemas.microsoft.com/office/drawing/2014/main" id="{E2B8DD5C-5B5B-EA53-2F8D-FB4DB7C0A001}"/>
              </a:ext>
            </a:extLst>
          </p:cNvPr>
          <p:cNvGraphicFramePr>
            <a:graphicFrameLocks noGrp="1"/>
          </p:cNvGraphicFramePr>
          <p:nvPr/>
        </p:nvGraphicFramePr>
        <p:xfrm>
          <a:off x="5143598" y="6281289"/>
          <a:ext cx="1933522" cy="370840"/>
        </p:xfrm>
        <a:graphic>
          <a:graphicData uri="http://schemas.openxmlformats.org/drawingml/2006/table">
            <a:tbl>
              <a:tblPr>
                <a:tableStyleId>{5C22544A-7EE6-4342-B048-85BDC9FD1C3A}</a:tableStyleId>
              </a:tblPr>
              <a:tblGrid>
                <a:gridCol w="966761">
                  <a:extLst>
                    <a:ext uri="{9D8B030D-6E8A-4147-A177-3AD203B41FA5}">
                      <a16:colId xmlns:a16="http://schemas.microsoft.com/office/drawing/2014/main" val="3014410201"/>
                    </a:ext>
                  </a:extLst>
                </a:gridCol>
                <a:gridCol w="966761">
                  <a:extLst>
                    <a:ext uri="{9D8B030D-6E8A-4147-A177-3AD203B41FA5}">
                      <a16:colId xmlns:a16="http://schemas.microsoft.com/office/drawing/2014/main" val="3913947748"/>
                    </a:ext>
                  </a:extLst>
                </a:gridCol>
              </a:tblGrid>
              <a:tr h="370840">
                <a:tc>
                  <a:txBody>
                    <a:bodyPr/>
                    <a:lstStyle/>
                    <a:p>
                      <a:r>
                        <a:rPr lang="en-US" sz="900"/>
                        <a:t>Manufacturing facility</a:t>
                      </a:r>
                    </a:p>
                  </a:txBody>
                  <a:tcPr>
                    <a:noFill/>
                  </a:tcPr>
                </a:tc>
                <a:tc>
                  <a:txBody>
                    <a:bodyPr/>
                    <a:lstStyle/>
                    <a:p>
                      <a:r>
                        <a:rPr lang="en-US" sz="900"/>
                        <a:t>Sales office</a:t>
                      </a:r>
                    </a:p>
                  </a:txBody>
                  <a:tcPr>
                    <a:noFill/>
                  </a:tcPr>
                </a:tc>
                <a:extLst>
                  <a:ext uri="{0D108BD9-81ED-4DB2-BD59-A6C34878D82A}">
                    <a16:rowId xmlns:a16="http://schemas.microsoft.com/office/drawing/2014/main" val="659302895"/>
                  </a:ext>
                </a:extLst>
              </a:tr>
            </a:tbl>
          </a:graphicData>
        </a:graphic>
      </p:graphicFrame>
      <p:grpSp>
        <p:nvGrpSpPr>
          <p:cNvPr id="29" name="Group 28">
            <a:extLst>
              <a:ext uri="{FF2B5EF4-FFF2-40B4-BE49-F238E27FC236}">
                <a16:creationId xmlns:a16="http://schemas.microsoft.com/office/drawing/2014/main" id="{CA9638AC-F5CC-D7B3-21CE-B779874ACFF1}"/>
              </a:ext>
            </a:extLst>
          </p:cNvPr>
          <p:cNvGrpSpPr/>
          <p:nvPr/>
        </p:nvGrpSpPr>
        <p:grpSpPr>
          <a:xfrm>
            <a:off x="5255041" y="5732871"/>
            <a:ext cx="1616141" cy="557168"/>
            <a:chOff x="5255041" y="5732871"/>
            <a:chExt cx="1616141" cy="557168"/>
          </a:xfrm>
        </p:grpSpPr>
        <p:pic>
          <p:nvPicPr>
            <p:cNvPr id="4" name="Key - Icons" descr="A blue icons of a factory and a person&#10;&#10;Description automatically generated">
              <a:extLst>
                <a:ext uri="{FF2B5EF4-FFF2-40B4-BE49-F238E27FC236}">
                  <a16:creationId xmlns:a16="http://schemas.microsoft.com/office/drawing/2014/main" id="{78B932F8-C9E1-1D40-5195-81640CE50896}"/>
                </a:ext>
              </a:extLst>
            </p:cNvPr>
            <p:cNvPicPr>
              <a:picLocks noChangeAspect="1"/>
            </p:cNvPicPr>
            <p:nvPr/>
          </p:nvPicPr>
          <p:blipFill rotWithShape="1">
            <a:blip r:embed="rId7">
              <a:extLst>
                <a:ext uri="{28A0092B-C50C-407E-A947-70E740481C1C}">
                  <a14:useLocalDpi xmlns:a14="http://schemas.microsoft.com/office/drawing/2010/main" val="0"/>
                </a:ext>
              </a:extLst>
            </a:blip>
            <a:srcRect r="48964"/>
            <a:stretch/>
          </p:blipFill>
          <p:spPr>
            <a:xfrm>
              <a:off x="5255041" y="5741621"/>
              <a:ext cx="778811" cy="548418"/>
            </a:xfrm>
            <a:prstGeom prst="rect">
              <a:avLst/>
            </a:prstGeom>
          </p:spPr>
        </p:pic>
        <p:pic>
          <p:nvPicPr>
            <p:cNvPr id="8" name="Key - Icons" descr="A blue icons of a factory and a person&#10;&#10;Description automatically generated">
              <a:extLst>
                <a:ext uri="{FF2B5EF4-FFF2-40B4-BE49-F238E27FC236}">
                  <a16:creationId xmlns:a16="http://schemas.microsoft.com/office/drawing/2014/main" id="{887DB972-6ED6-A785-FC0D-DDDB9B104821}"/>
                </a:ext>
              </a:extLst>
            </p:cNvPr>
            <p:cNvPicPr>
              <a:picLocks noChangeAspect="1"/>
            </p:cNvPicPr>
            <p:nvPr/>
          </p:nvPicPr>
          <p:blipFill rotWithShape="1">
            <a:blip r:embed="rId7">
              <a:extLst>
                <a:ext uri="{28A0092B-C50C-407E-A947-70E740481C1C}">
                  <a14:useLocalDpi xmlns:a14="http://schemas.microsoft.com/office/drawing/2010/main" val="0"/>
                </a:ext>
              </a:extLst>
            </a:blip>
            <a:srcRect l="53386"/>
            <a:stretch/>
          </p:blipFill>
          <p:spPr>
            <a:xfrm>
              <a:off x="6159849" y="5732871"/>
              <a:ext cx="711333" cy="548418"/>
            </a:xfrm>
            <a:prstGeom prst="rect">
              <a:avLst/>
            </a:prstGeom>
          </p:spPr>
        </p:pic>
      </p:grpSp>
      <p:sp>
        <p:nvSpPr>
          <p:cNvPr id="2" name="Footer Placeholder 1">
            <a:extLst>
              <a:ext uri="{FF2B5EF4-FFF2-40B4-BE49-F238E27FC236}">
                <a16:creationId xmlns:a16="http://schemas.microsoft.com/office/drawing/2014/main" id="{5CACE3CC-CC57-40EF-8E35-3993F1E76ED2}"/>
              </a:ext>
            </a:extLst>
          </p:cNvPr>
          <p:cNvSpPr>
            <a:spLocks noGrp="1"/>
          </p:cNvSpPr>
          <p:nvPr>
            <p:ph type="ftr" sz="quarter" idx="11"/>
          </p:nvPr>
        </p:nvSpPr>
        <p:spPr/>
        <p:txBody>
          <a:bodyPr/>
          <a:lstStyle/>
          <a:p>
            <a:r>
              <a:rPr lang="en-US" dirty="0">
                <a:solidFill>
                  <a:srgbClr val="53565A">
                    <a:lumMod val="75000"/>
                    <a:lumOff val="25000"/>
                  </a:srgbClr>
                </a:solidFill>
              </a:rPr>
              <a:t>© 2025 Momentive Technologies. All rights reserved.</a:t>
            </a:r>
          </a:p>
        </p:txBody>
      </p:sp>
      <p:sp>
        <p:nvSpPr>
          <p:cNvPr id="6" name="Title 5">
            <a:extLst>
              <a:ext uri="{FF2B5EF4-FFF2-40B4-BE49-F238E27FC236}">
                <a16:creationId xmlns:a16="http://schemas.microsoft.com/office/drawing/2014/main" id="{D68F3E85-623F-40A7-BE97-2272E16C3EE9}"/>
              </a:ext>
            </a:extLst>
          </p:cNvPr>
          <p:cNvSpPr>
            <a:spLocks noGrp="1"/>
          </p:cNvSpPr>
          <p:nvPr>
            <p:ph type="title"/>
          </p:nvPr>
        </p:nvSpPr>
        <p:spPr/>
        <p:txBody>
          <a:bodyPr>
            <a:normAutofit/>
          </a:bodyPr>
          <a:lstStyle/>
          <a:p>
            <a:r>
              <a:rPr lang="en-US">
                <a:latin typeface="+mn-lt"/>
              </a:rPr>
              <a:t>GLOBAL presence – Manufacturing and sales</a:t>
            </a:r>
          </a:p>
        </p:txBody>
      </p:sp>
      <p:sp>
        <p:nvSpPr>
          <p:cNvPr id="3" name="Slide Number Placeholder 2">
            <a:extLst>
              <a:ext uri="{FF2B5EF4-FFF2-40B4-BE49-F238E27FC236}">
                <a16:creationId xmlns:a16="http://schemas.microsoft.com/office/drawing/2014/main" id="{027724A3-0608-43D3-B3BE-B06CF98932F0}"/>
              </a:ext>
            </a:extLst>
          </p:cNvPr>
          <p:cNvSpPr>
            <a:spLocks noGrp="1"/>
          </p:cNvSpPr>
          <p:nvPr>
            <p:ph type="sldNum" sz="quarter" idx="4"/>
          </p:nvPr>
        </p:nvSpPr>
        <p:spPr>
          <a:prstGeom prst="rect">
            <a:avLst/>
          </a:prstGeom>
        </p:spPr>
        <p:txBody>
          <a:bodyPr vert="horz" lIns="0" tIns="45720" rIns="0" bIns="45720" rtlCol="0" anchor="ctr"/>
          <a:lstStyle>
            <a:defPPr>
              <a:defRPr lang="en-US"/>
            </a:defPPr>
            <a:lvl1pPr marL="0" algn="r" defTabSz="914400" rtl="0" eaLnBrk="1" latinLnBrk="0" hangingPunct="1">
              <a:defRPr sz="11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69A1C0-535F-463E-8D92-C7969F53BFF1}" type="slidenum">
              <a:rPr lang="en-US" smtClean="0"/>
              <a:pPr/>
              <a:t>5</a:t>
            </a:fld>
            <a:endParaRPr lang="en-US"/>
          </a:p>
        </p:txBody>
      </p:sp>
      <p:sp>
        <p:nvSpPr>
          <p:cNvPr id="35" name="Employees">
            <a:extLst>
              <a:ext uri="{FF2B5EF4-FFF2-40B4-BE49-F238E27FC236}">
                <a16:creationId xmlns:a16="http://schemas.microsoft.com/office/drawing/2014/main" id="{85E59186-DB9A-4225-AEAC-B5503F5EE5B1}"/>
              </a:ext>
            </a:extLst>
          </p:cNvPr>
          <p:cNvSpPr txBox="1"/>
          <p:nvPr/>
        </p:nvSpPr>
        <p:spPr>
          <a:xfrm>
            <a:off x="319254" y="5884487"/>
            <a:ext cx="3266155" cy="307777"/>
          </a:xfrm>
          <a:prstGeom prst="rect">
            <a:avLst/>
          </a:prstGeom>
          <a:noFill/>
        </p:spPr>
        <p:txBody>
          <a:bodyPr wrap="square" rtlCol="0">
            <a:spAutoFit/>
          </a:bodyPr>
          <a:lstStyle/>
          <a:p>
            <a:r>
              <a:rPr lang="en-US" sz="1400">
                <a:latin typeface="+mj-lt"/>
              </a:rPr>
              <a:t>850+ Employees Worldwide</a:t>
            </a:r>
          </a:p>
        </p:txBody>
      </p:sp>
    </p:spTree>
    <p:extLst>
      <p:ext uri="{BB962C8B-B14F-4D97-AF65-F5344CB8AC3E}">
        <p14:creationId xmlns:p14="http://schemas.microsoft.com/office/powerpoint/2010/main" val="92237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a:extLst>
              <a:ext uri="{FF2B5EF4-FFF2-40B4-BE49-F238E27FC236}">
                <a16:creationId xmlns:a16="http://schemas.microsoft.com/office/drawing/2014/main" id="{977D710F-19FD-1C1D-9277-BBF22017CE5C}"/>
              </a:ext>
            </a:extLst>
          </p:cNvPr>
          <p:cNvSpPr txBox="1"/>
          <p:nvPr/>
        </p:nvSpPr>
        <p:spPr>
          <a:xfrm>
            <a:off x="531264" y="3721862"/>
            <a:ext cx="11001284" cy="2488522"/>
          </a:xfrm>
          <a:prstGeom prst="rect">
            <a:avLst/>
          </a:prstGeom>
          <a:solidFill>
            <a:schemeClr val="accent4"/>
          </a:solidFill>
          <a:ln w="12700">
            <a:solidFill>
              <a:schemeClr val="bg1"/>
            </a:solidFill>
          </a:ln>
          <a:effectLst>
            <a:outerShdw blurRad="50800" dist="38100" dir="2700000" algn="tl" rotWithShape="0">
              <a:prstClr val="black">
                <a:alpha val="40000"/>
              </a:prstClr>
            </a:outerShdw>
          </a:effectLst>
        </p:spPr>
        <p:txBody>
          <a:bodyPr wrap="square" lIns="0" tIns="91440" rIns="0" rtlCol="0">
            <a:noAutofit/>
          </a:bodyPr>
          <a:lstStyle/>
          <a:p>
            <a:pPr algn="ctr"/>
            <a:r>
              <a:rPr lang="en-US" sz="2000" b="1">
                <a:solidFill>
                  <a:schemeClr val="bg1"/>
                </a:solidFill>
              </a:rPr>
              <a:t>Global Market Leader</a:t>
            </a:r>
          </a:p>
        </p:txBody>
      </p:sp>
      <p:sp>
        <p:nvSpPr>
          <p:cNvPr id="37" name="TextBox 36">
            <a:extLst>
              <a:ext uri="{FF2B5EF4-FFF2-40B4-BE49-F238E27FC236}">
                <a16:creationId xmlns:a16="http://schemas.microsoft.com/office/drawing/2014/main" id="{3D36BF2D-1945-5A4B-97EF-78345A50C5E1}"/>
              </a:ext>
            </a:extLst>
          </p:cNvPr>
          <p:cNvSpPr txBox="1"/>
          <p:nvPr/>
        </p:nvSpPr>
        <p:spPr>
          <a:xfrm>
            <a:off x="531264" y="985117"/>
            <a:ext cx="11001284" cy="2733051"/>
          </a:xfrm>
          <a:prstGeom prst="rect">
            <a:avLst/>
          </a:prstGeom>
          <a:solidFill>
            <a:schemeClr val="tx2"/>
          </a:solidFill>
          <a:ln w="12700">
            <a:solidFill>
              <a:schemeClr val="bg1"/>
            </a:solidFill>
          </a:ln>
          <a:effectLst>
            <a:outerShdw blurRad="50800" dist="38100" dir="2700000" algn="tl" rotWithShape="0">
              <a:prstClr val="black">
                <a:alpha val="40000"/>
              </a:prstClr>
            </a:outerShdw>
          </a:effectLst>
        </p:spPr>
        <p:txBody>
          <a:bodyPr wrap="square" lIns="0" tIns="91440" rIns="0" rtlCol="0">
            <a:noAutofit/>
          </a:bodyPr>
          <a:lstStyle/>
          <a:p>
            <a:pPr algn="ctr"/>
            <a:r>
              <a:rPr lang="en-US" sz="2000" b="1">
                <a:solidFill>
                  <a:schemeClr val="bg1"/>
                </a:solidFill>
              </a:rPr>
              <a:t>World’s First – Gold Standard</a:t>
            </a:r>
          </a:p>
        </p:txBody>
      </p:sp>
      <p:sp>
        <p:nvSpPr>
          <p:cNvPr id="5" name="Footer Placeholder 4">
            <a:extLst>
              <a:ext uri="{FF2B5EF4-FFF2-40B4-BE49-F238E27FC236}">
                <a16:creationId xmlns:a16="http://schemas.microsoft.com/office/drawing/2014/main" id="{BC64BD5F-2610-C284-39D2-FEFD58142874}"/>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4D71">
                    <a:tint val="75000"/>
                  </a:srgbClr>
                </a:solidFill>
                <a:effectLst/>
                <a:uLnTx/>
                <a:uFillTx/>
                <a:latin typeface="Open Sans"/>
                <a:ea typeface="+mn-ea"/>
                <a:cs typeface="+mn-cs"/>
              </a:rPr>
              <a:t>© 2025 Momentive Technologies. All rights reserved.</a:t>
            </a:r>
          </a:p>
        </p:txBody>
      </p:sp>
      <p:sp>
        <p:nvSpPr>
          <p:cNvPr id="26" name="Rectangle 25">
            <a:extLst>
              <a:ext uri="{FF2B5EF4-FFF2-40B4-BE49-F238E27FC236}">
                <a16:creationId xmlns:a16="http://schemas.microsoft.com/office/drawing/2014/main" id="{1806D3EC-0D09-FE8F-8BEB-337A6C5E51FC}"/>
              </a:ext>
            </a:extLst>
          </p:cNvPr>
          <p:cNvSpPr/>
          <p:nvPr/>
        </p:nvSpPr>
        <p:spPr>
          <a:xfrm>
            <a:off x="531264" y="1000125"/>
            <a:ext cx="11001285" cy="5143500"/>
          </a:xfrm>
          <a:prstGeom prst="rect">
            <a:avLst/>
          </a:prstGeom>
          <a:ln w="76200"/>
        </p:spPr>
        <p:txBody>
          <a:bodyPr/>
          <a:lstStyle/>
          <a:p>
            <a:endParaRPr lang="en-US"/>
          </a:p>
        </p:txBody>
      </p:sp>
      <p:pic>
        <p:nvPicPr>
          <p:cNvPr id="11" name="award circle">
            <a:extLst>
              <a:ext uri="{FF2B5EF4-FFF2-40B4-BE49-F238E27FC236}">
                <a16:creationId xmlns:a16="http://schemas.microsoft.com/office/drawing/2014/main" id="{2FE98F6C-9D37-8181-FBB7-44E7A1481AF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447574" y="4197882"/>
            <a:ext cx="1682620" cy="1682620"/>
          </a:xfrm>
          <a:prstGeom prst="rect">
            <a:avLst/>
          </a:prstGeom>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0648BDB7-928A-B85C-EFF0-AED67B3AC51A}"/>
              </a:ext>
            </a:extLst>
          </p:cNvPr>
          <p:cNvSpPr txBox="1">
            <a:spLocks/>
          </p:cNvSpPr>
          <p:nvPr/>
        </p:nvSpPr>
        <p:spPr>
          <a:xfrm>
            <a:off x="9632453" y="4652031"/>
            <a:ext cx="1307411" cy="769441"/>
          </a:xfrm>
          <a:prstGeom prst="rect">
            <a:avLst/>
          </a:prstGeom>
          <a:noFill/>
        </p:spPr>
        <p:txBody>
          <a:bodyPr wrap="square" rtlCol="0">
            <a:spAutoFit/>
          </a:bodyPr>
          <a:lstStyle/>
          <a:p>
            <a:pPr algn="ctr"/>
            <a:r>
              <a:rPr lang="en-US" sz="1100" b="1">
                <a:solidFill>
                  <a:schemeClr val="bg1"/>
                </a:solidFill>
              </a:rPr>
              <a:t>BN powders and</a:t>
            </a:r>
            <a:br>
              <a:rPr lang="en-US" sz="1100" b="1">
                <a:solidFill>
                  <a:schemeClr val="bg1"/>
                </a:solidFill>
              </a:rPr>
            </a:br>
            <a:r>
              <a:rPr lang="en-US" sz="1100" b="1">
                <a:solidFill>
                  <a:schemeClr val="bg1"/>
                </a:solidFill>
              </a:rPr>
              <a:t>Hot pressed BN </a:t>
            </a:r>
            <a:br>
              <a:rPr lang="en-US" sz="1100" b="1">
                <a:solidFill>
                  <a:schemeClr val="bg1"/>
                </a:solidFill>
              </a:rPr>
            </a:br>
            <a:r>
              <a:rPr lang="en-US" sz="1100" b="1">
                <a:solidFill>
                  <a:schemeClr val="bg1"/>
                </a:solidFill>
              </a:rPr>
              <a:t>in US market</a:t>
            </a:r>
          </a:p>
        </p:txBody>
      </p:sp>
      <p:pic>
        <p:nvPicPr>
          <p:cNvPr id="10" name="award circle">
            <a:extLst>
              <a:ext uri="{FF2B5EF4-FFF2-40B4-BE49-F238E27FC236}">
                <a16:creationId xmlns:a16="http://schemas.microsoft.com/office/drawing/2014/main" id="{DF14A954-DF39-5023-AB6F-1442E69C17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75946" y="4190262"/>
            <a:ext cx="1682620" cy="1682620"/>
          </a:xfrm>
          <a:prstGeom prst="rect">
            <a:avLst/>
          </a:prstGeom>
          <a:effectLst>
            <a:outerShdw blurRad="50800" dist="38100" dir="2700000" algn="tl" rotWithShape="0">
              <a:prstClr val="black">
                <a:alpha val="40000"/>
              </a:prstClr>
            </a:outerShdw>
          </a:effectLst>
        </p:spPr>
      </p:pic>
      <p:sp>
        <p:nvSpPr>
          <p:cNvPr id="29" name="TextBox 28">
            <a:extLst>
              <a:ext uri="{FF2B5EF4-FFF2-40B4-BE49-F238E27FC236}">
                <a16:creationId xmlns:a16="http://schemas.microsoft.com/office/drawing/2014/main" id="{503CFFEF-4C01-A1FF-C73E-FE09F261C19F}"/>
              </a:ext>
            </a:extLst>
          </p:cNvPr>
          <p:cNvSpPr txBox="1">
            <a:spLocks/>
          </p:cNvSpPr>
          <p:nvPr/>
        </p:nvSpPr>
        <p:spPr>
          <a:xfrm flipH="1">
            <a:off x="7368217" y="4167635"/>
            <a:ext cx="1683676" cy="1705247"/>
          </a:xfrm>
          <a:prstGeom prst="rect">
            <a:avLst/>
          </a:prstGeom>
          <a:noFill/>
        </p:spPr>
        <p:txBody>
          <a:bodyPr wrap="square" tIns="91440" bIns="91440" rtlCol="0" anchor="ctr">
            <a:noAutofit/>
          </a:bodyPr>
          <a:lstStyle/>
          <a:p>
            <a:pPr marL="0" algn="ctr" rtl="0" eaLnBrk="1" latinLnBrk="0" hangingPunct="1">
              <a:spcBef>
                <a:spcPts val="0"/>
              </a:spcBef>
              <a:spcAft>
                <a:spcPts val="0"/>
              </a:spcAft>
            </a:pPr>
            <a:r>
              <a:rPr lang="en-US" sz="1200" b="1" kern="1200">
                <a:solidFill>
                  <a:schemeClr val="bg1"/>
                </a:solidFill>
                <a:effectLst/>
                <a:ea typeface="+mn-ea"/>
                <a:cs typeface="+mn-cs"/>
              </a:rPr>
              <a:t>Quartz Tubes for Semiconductor fabricators</a:t>
            </a:r>
            <a:endParaRPr lang="en-US" sz="1000" b="1">
              <a:solidFill>
                <a:schemeClr val="bg1"/>
              </a:solidFill>
              <a:effectLst/>
            </a:endParaRPr>
          </a:p>
        </p:txBody>
      </p:sp>
      <p:pic>
        <p:nvPicPr>
          <p:cNvPr id="9" name="award circle">
            <a:extLst>
              <a:ext uri="{FF2B5EF4-FFF2-40B4-BE49-F238E27FC236}">
                <a16:creationId xmlns:a16="http://schemas.microsoft.com/office/drawing/2014/main" id="{A8C543AB-445A-CE13-D481-D5CC0C56C1E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241589" y="4197882"/>
            <a:ext cx="1682620" cy="1682620"/>
          </a:xfrm>
          <a:prstGeom prst="rect">
            <a:avLst/>
          </a:prstGeom>
          <a:effectLst>
            <a:outerShdw blurRad="50800" dist="38100" dir="2700000" algn="tl" rotWithShape="0">
              <a:prstClr val="black">
                <a:alpha val="40000"/>
              </a:prstClr>
            </a:outerShdw>
          </a:effectLst>
        </p:spPr>
      </p:pic>
      <p:sp>
        <p:nvSpPr>
          <p:cNvPr id="31" name="TextBox 30">
            <a:extLst>
              <a:ext uri="{FF2B5EF4-FFF2-40B4-BE49-F238E27FC236}">
                <a16:creationId xmlns:a16="http://schemas.microsoft.com/office/drawing/2014/main" id="{5BFE30A9-92DF-57E5-558D-31C8E366D5F3}"/>
              </a:ext>
            </a:extLst>
          </p:cNvPr>
          <p:cNvSpPr txBox="1">
            <a:spLocks/>
          </p:cNvSpPr>
          <p:nvPr/>
        </p:nvSpPr>
        <p:spPr>
          <a:xfrm flipH="1">
            <a:off x="5254162" y="4178948"/>
            <a:ext cx="1683676" cy="1705247"/>
          </a:xfrm>
          <a:prstGeom prst="rect">
            <a:avLst/>
          </a:prstGeom>
          <a:noFill/>
        </p:spPr>
        <p:txBody>
          <a:bodyPr wrap="square" tIns="91440" bIns="91440" rtlCol="0" anchor="ctr">
            <a:noAutofit/>
          </a:bodyPr>
          <a:lstStyle/>
          <a:p>
            <a:pPr marL="0" algn="ctr" rtl="0" eaLnBrk="1" latinLnBrk="0" hangingPunct="1">
              <a:spcBef>
                <a:spcPts val="0"/>
              </a:spcBef>
              <a:spcAft>
                <a:spcPts val="0"/>
              </a:spcAft>
            </a:pPr>
            <a:r>
              <a:rPr lang="en-US" sz="1200" b="1" kern="1200">
                <a:solidFill>
                  <a:schemeClr val="bg1"/>
                </a:solidFill>
                <a:effectLst/>
                <a:ea typeface="+mn-ea"/>
                <a:cs typeface="+mn-cs"/>
              </a:rPr>
              <a:t>CVD TaC for SiC Crystal and Epi Production</a:t>
            </a:r>
            <a:endParaRPr lang="en-US" sz="900" b="1">
              <a:solidFill>
                <a:schemeClr val="bg1"/>
              </a:solidFill>
              <a:effectLst/>
            </a:endParaRPr>
          </a:p>
        </p:txBody>
      </p:sp>
      <p:pic>
        <p:nvPicPr>
          <p:cNvPr id="8" name="award circle">
            <a:extLst>
              <a:ext uri="{FF2B5EF4-FFF2-40B4-BE49-F238E27FC236}">
                <a16:creationId xmlns:a16="http://schemas.microsoft.com/office/drawing/2014/main" id="{072FE71A-685F-1236-0BB3-7117A44FBF4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98210" y="4197882"/>
            <a:ext cx="1682620" cy="1682620"/>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63E35F1E-1BA2-CC98-88E8-564CCFAA069E}"/>
              </a:ext>
            </a:extLst>
          </p:cNvPr>
          <p:cNvSpPr txBox="1">
            <a:spLocks/>
          </p:cNvSpPr>
          <p:nvPr/>
        </p:nvSpPr>
        <p:spPr>
          <a:xfrm flipH="1">
            <a:off x="3087481" y="4197882"/>
            <a:ext cx="1683676" cy="1675000"/>
          </a:xfrm>
          <a:prstGeom prst="rect">
            <a:avLst/>
          </a:prstGeom>
          <a:noFill/>
        </p:spPr>
        <p:txBody>
          <a:bodyPr wrap="square" tIns="91440" bIns="91440" rtlCol="0" anchor="ctr">
            <a:noAutofit/>
          </a:bodyPr>
          <a:lstStyle/>
          <a:p>
            <a:pPr algn="ctr"/>
            <a:r>
              <a:rPr lang="en-US" sz="1100" b="1">
                <a:solidFill>
                  <a:schemeClr val="bg1"/>
                </a:solidFill>
              </a:rPr>
              <a:t>Quartz Crucibles</a:t>
            </a:r>
            <a:br>
              <a:rPr lang="en-US" sz="1100" b="1">
                <a:solidFill>
                  <a:schemeClr val="bg1"/>
                </a:solidFill>
              </a:rPr>
            </a:br>
            <a:r>
              <a:rPr lang="en-US" sz="1100" b="1">
                <a:solidFill>
                  <a:schemeClr val="bg1"/>
                </a:solidFill>
              </a:rPr>
              <a:t>for Silicon Ingot Production</a:t>
            </a:r>
          </a:p>
        </p:txBody>
      </p:sp>
      <p:pic>
        <p:nvPicPr>
          <p:cNvPr id="7" name="award circle">
            <a:extLst>
              <a:ext uri="{FF2B5EF4-FFF2-40B4-BE49-F238E27FC236}">
                <a16:creationId xmlns:a16="http://schemas.microsoft.com/office/drawing/2014/main" id="{974EB4EA-62DE-5178-B05A-8474B1A543F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73428" y="4197882"/>
            <a:ext cx="1682620" cy="1682620"/>
          </a:xfrm>
          <a:prstGeom prst="rect">
            <a:avLst/>
          </a:prstGeom>
          <a:ln>
            <a:noFill/>
          </a:ln>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3A4C7F65-9307-D566-18DF-635A4E0E65BD}"/>
              </a:ext>
            </a:extLst>
          </p:cNvPr>
          <p:cNvSpPr txBox="1">
            <a:spLocks/>
          </p:cNvSpPr>
          <p:nvPr/>
        </p:nvSpPr>
        <p:spPr>
          <a:xfrm flipH="1">
            <a:off x="973427" y="4197882"/>
            <a:ext cx="1671892" cy="1675000"/>
          </a:xfrm>
          <a:prstGeom prst="rect">
            <a:avLst/>
          </a:prstGeom>
          <a:noFill/>
        </p:spPr>
        <p:txBody>
          <a:bodyPr wrap="square" rtlCol="0" anchor="ctr">
            <a:noAutofit/>
          </a:bodyPr>
          <a:lstStyle/>
          <a:p>
            <a:pPr algn="ctr"/>
            <a:r>
              <a:rPr lang="en-US" sz="1100" b="1">
                <a:solidFill>
                  <a:schemeClr val="bg1"/>
                </a:solidFill>
              </a:rPr>
              <a:t>Quartz</a:t>
            </a:r>
            <a:br>
              <a:rPr lang="en-US" sz="1100" b="1">
                <a:solidFill>
                  <a:schemeClr val="bg1"/>
                </a:solidFill>
              </a:rPr>
            </a:br>
            <a:r>
              <a:rPr lang="en-US" sz="1100" b="1">
                <a:solidFill>
                  <a:schemeClr val="bg1"/>
                </a:solidFill>
              </a:rPr>
              <a:t>Solid Ingots</a:t>
            </a:r>
          </a:p>
        </p:txBody>
      </p:sp>
      <p:sp>
        <p:nvSpPr>
          <p:cNvPr id="2" name="Title 1">
            <a:extLst>
              <a:ext uri="{FF2B5EF4-FFF2-40B4-BE49-F238E27FC236}">
                <a16:creationId xmlns:a16="http://schemas.microsoft.com/office/drawing/2014/main" id="{B8629E7A-EFDA-4981-B0FE-37A727128CC6}"/>
              </a:ext>
            </a:extLst>
          </p:cNvPr>
          <p:cNvSpPr>
            <a:spLocks noGrp="1"/>
          </p:cNvSpPr>
          <p:nvPr>
            <p:ph type="title"/>
          </p:nvPr>
        </p:nvSpPr>
        <p:spPr/>
        <p:txBody>
          <a:bodyPr>
            <a:normAutofit/>
          </a:bodyPr>
          <a:lstStyle/>
          <a:p>
            <a:r>
              <a:rPr lang="en-US"/>
              <a:t>Excellence in advanced materials</a:t>
            </a:r>
          </a:p>
        </p:txBody>
      </p:sp>
      <p:sp>
        <p:nvSpPr>
          <p:cNvPr id="6" name="Slide Number Placeholder 5">
            <a:extLst>
              <a:ext uri="{FF2B5EF4-FFF2-40B4-BE49-F238E27FC236}">
                <a16:creationId xmlns:a16="http://schemas.microsoft.com/office/drawing/2014/main" id="{DAD1484A-1A22-8195-6071-BD190ABAE27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69A1C0-535F-463E-8D92-C7969F53BFF1}" type="slidenum">
              <a:rPr kumimoji="0" lang="en-US" sz="1100" b="0" i="0" u="none" strike="noStrike" kern="1200" cap="none" spc="0" normalizeH="0" baseline="0" noProof="0" smtClean="0">
                <a:ln>
                  <a:noFill/>
                </a:ln>
                <a:solidFill>
                  <a:prstClr val="white"/>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a:ln>
                <a:noFill/>
              </a:ln>
              <a:solidFill>
                <a:prstClr val="white"/>
              </a:solidFill>
              <a:effectLst/>
              <a:uLnTx/>
              <a:uFillTx/>
              <a:latin typeface="Open Sans"/>
              <a:ea typeface="+mn-ea"/>
              <a:cs typeface="+mn-cs"/>
            </a:endParaRPr>
          </a:p>
        </p:txBody>
      </p:sp>
      <p:grpSp>
        <p:nvGrpSpPr>
          <p:cNvPr id="39" name="Group 38">
            <a:extLst>
              <a:ext uri="{FF2B5EF4-FFF2-40B4-BE49-F238E27FC236}">
                <a16:creationId xmlns:a16="http://schemas.microsoft.com/office/drawing/2014/main" id="{E8A38ECE-F1D3-5380-DB7D-5EF161D32305}"/>
              </a:ext>
            </a:extLst>
          </p:cNvPr>
          <p:cNvGrpSpPr/>
          <p:nvPr/>
        </p:nvGrpSpPr>
        <p:grpSpPr>
          <a:xfrm>
            <a:off x="7251415" y="1600200"/>
            <a:ext cx="1828800" cy="1828800"/>
            <a:chOff x="2994077" y="1642018"/>
            <a:chExt cx="1630732" cy="1630732"/>
          </a:xfrm>
        </p:grpSpPr>
        <p:pic>
          <p:nvPicPr>
            <p:cNvPr id="40" name="Picture 39">
              <a:extLst>
                <a:ext uri="{FF2B5EF4-FFF2-40B4-BE49-F238E27FC236}">
                  <a16:creationId xmlns:a16="http://schemas.microsoft.com/office/drawing/2014/main" id="{4E9BF6B0-CCEF-F921-459E-14D9AAE63E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94077" y="1642018"/>
              <a:ext cx="1630732" cy="1630732"/>
            </a:xfrm>
            <a:prstGeom prst="rect">
              <a:avLst/>
            </a:prstGeom>
            <a:effectLst>
              <a:outerShdw blurRad="50800" dist="38100" dir="2700000" algn="tl" rotWithShape="0">
                <a:prstClr val="black">
                  <a:alpha val="40000"/>
                </a:prstClr>
              </a:outerShdw>
            </a:effectLst>
          </p:spPr>
        </p:pic>
        <p:sp>
          <p:nvSpPr>
            <p:cNvPr id="41" name="TextBox 40">
              <a:extLst>
                <a:ext uri="{FF2B5EF4-FFF2-40B4-BE49-F238E27FC236}">
                  <a16:creationId xmlns:a16="http://schemas.microsoft.com/office/drawing/2014/main" id="{D8AD533B-D13D-8153-1F3E-D3903B15B481}"/>
                </a:ext>
              </a:extLst>
            </p:cNvPr>
            <p:cNvSpPr txBox="1"/>
            <p:nvPr/>
          </p:nvSpPr>
          <p:spPr>
            <a:xfrm>
              <a:off x="3165236" y="2134218"/>
              <a:ext cx="1284611" cy="642320"/>
            </a:xfrm>
            <a:prstGeom prst="rect">
              <a:avLst/>
            </a:prstGeom>
            <a:noFill/>
          </p:spPr>
          <p:txBody>
            <a:bodyPr wrap="square" lIns="0" tIns="0" rIns="0" bIns="0" anchor="ctr">
              <a:noAutofit/>
            </a:bodyPr>
            <a:lstStyle/>
            <a:p>
              <a:pPr marL="0" algn="ctr" rtl="0" eaLnBrk="1" latinLnBrk="0" hangingPunct="1">
                <a:spcBef>
                  <a:spcPts val="0"/>
                </a:spcBef>
                <a:spcAft>
                  <a:spcPts val="0"/>
                </a:spcAft>
              </a:pPr>
              <a:r>
                <a:rPr lang="en-US" sz="1050" b="1" kern="1200">
                  <a:solidFill>
                    <a:srgbClr val="006394"/>
                  </a:solidFill>
                  <a:effectLst/>
                  <a:latin typeface="Open Sans" pitchFamily="2" charset="0"/>
                  <a:ea typeface="+mn-ea"/>
                  <a:cs typeface="+mn-cs"/>
                </a:rPr>
                <a:t>Supplier of record</a:t>
              </a:r>
              <a:br>
                <a:rPr lang="en-US" sz="1050" b="1" kern="1200">
                  <a:solidFill>
                    <a:srgbClr val="006394"/>
                  </a:solidFill>
                  <a:effectLst/>
                  <a:latin typeface="Open Sans" pitchFamily="2" charset="0"/>
                  <a:ea typeface="+mn-ea"/>
                  <a:cs typeface="+mn-cs"/>
                </a:rPr>
              </a:br>
              <a:r>
                <a:rPr lang="en-US" sz="1050" b="1" kern="1200">
                  <a:solidFill>
                    <a:srgbClr val="006394"/>
                  </a:solidFill>
                  <a:effectLst/>
                  <a:latin typeface="Open Sans" pitchFamily="2" charset="0"/>
                  <a:ea typeface="+mn-ea"/>
                  <a:cs typeface="+mn-cs"/>
                </a:rPr>
                <a:t>for industry</a:t>
              </a:r>
              <a:br>
                <a:rPr lang="en-US" sz="1050" b="1" kern="1200">
                  <a:solidFill>
                    <a:srgbClr val="006394"/>
                  </a:solidFill>
                  <a:effectLst/>
                  <a:latin typeface="Open Sans" pitchFamily="2" charset="0"/>
                  <a:ea typeface="+mn-ea"/>
                  <a:cs typeface="+mn-cs"/>
                </a:rPr>
              </a:br>
              <a:r>
                <a:rPr lang="en-US" sz="1050" b="1" kern="1200">
                  <a:solidFill>
                    <a:srgbClr val="006394"/>
                  </a:solidFill>
                  <a:effectLst/>
                  <a:latin typeface="Open Sans" pitchFamily="2" charset="0"/>
                  <a:ea typeface="+mn-ea"/>
                  <a:cs typeface="+mn-cs"/>
                </a:rPr>
                <a:t>standard quartz products</a:t>
              </a:r>
              <a:endParaRPr lang="en-US" sz="600">
                <a:effectLst/>
              </a:endParaRPr>
            </a:p>
          </p:txBody>
        </p:sp>
      </p:grpSp>
      <p:grpSp>
        <p:nvGrpSpPr>
          <p:cNvPr id="38" name="Award 1">
            <a:extLst>
              <a:ext uri="{FF2B5EF4-FFF2-40B4-BE49-F238E27FC236}">
                <a16:creationId xmlns:a16="http://schemas.microsoft.com/office/drawing/2014/main" id="{057EDCD5-8319-7F27-9B33-3B3F982A26FD}"/>
              </a:ext>
            </a:extLst>
          </p:cNvPr>
          <p:cNvGrpSpPr/>
          <p:nvPr/>
        </p:nvGrpSpPr>
        <p:grpSpPr>
          <a:xfrm>
            <a:off x="2970282" y="1622319"/>
            <a:ext cx="1828800" cy="1828800"/>
            <a:chOff x="2994077" y="1642018"/>
            <a:chExt cx="1630732" cy="1630732"/>
          </a:xfrm>
        </p:grpSpPr>
        <p:pic>
          <p:nvPicPr>
            <p:cNvPr id="4" name="Picture 3">
              <a:extLst>
                <a:ext uri="{FF2B5EF4-FFF2-40B4-BE49-F238E27FC236}">
                  <a16:creationId xmlns:a16="http://schemas.microsoft.com/office/drawing/2014/main" id="{E26DB888-3C10-401C-7A58-E3452E015EE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94077" y="1642018"/>
              <a:ext cx="1630732" cy="1630732"/>
            </a:xfrm>
            <a:prstGeom prst="rect">
              <a:avLst/>
            </a:prstGeom>
            <a:effectLst>
              <a:outerShdw blurRad="50800" dist="38100" dir="2700000" algn="tl" rotWithShape="0">
                <a:prstClr val="black">
                  <a:alpha val="40000"/>
                </a:prstClr>
              </a:outerShdw>
            </a:effectLst>
          </p:spPr>
        </p:pic>
        <p:sp>
          <p:nvSpPr>
            <p:cNvPr id="36" name="TextBox 35">
              <a:extLst>
                <a:ext uri="{FF2B5EF4-FFF2-40B4-BE49-F238E27FC236}">
                  <a16:creationId xmlns:a16="http://schemas.microsoft.com/office/drawing/2014/main" id="{63CC5773-B910-B55D-215B-35FA0D290BE5}"/>
                </a:ext>
              </a:extLst>
            </p:cNvPr>
            <p:cNvSpPr txBox="1"/>
            <p:nvPr/>
          </p:nvSpPr>
          <p:spPr>
            <a:xfrm>
              <a:off x="3165236" y="2134218"/>
              <a:ext cx="1284611" cy="642320"/>
            </a:xfrm>
            <a:prstGeom prst="rect">
              <a:avLst/>
            </a:prstGeom>
            <a:noFill/>
          </p:spPr>
          <p:txBody>
            <a:bodyPr wrap="square" lIns="0" tIns="0" rIns="0" bIns="0" anchor="ctr">
              <a:noAutofit/>
            </a:bodyPr>
            <a:lstStyle/>
            <a:p>
              <a:pPr algn="ctr"/>
              <a:r>
                <a:rPr lang="en-US" sz="1050" b="1">
                  <a:solidFill>
                    <a:srgbClr val="006394"/>
                  </a:solidFill>
                </a:rPr>
                <a:t>First</a:t>
              </a:r>
              <a:br>
                <a:rPr lang="en-US" sz="1050" b="1">
                  <a:solidFill>
                    <a:srgbClr val="006394"/>
                  </a:solidFill>
                </a:rPr>
              </a:br>
              <a:r>
                <a:rPr lang="en-US" sz="1050" b="1">
                  <a:solidFill>
                    <a:srgbClr val="006394"/>
                  </a:solidFill>
                </a:rPr>
                <a:t>Large-Diameter Tubing</a:t>
              </a:r>
            </a:p>
          </p:txBody>
        </p:sp>
      </p:grpSp>
    </p:spTree>
    <p:extLst>
      <p:ext uri="{BB962C8B-B14F-4D97-AF65-F5344CB8AC3E}">
        <p14:creationId xmlns:p14="http://schemas.microsoft.com/office/powerpoint/2010/main" val="31414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F39A2B2C-0F15-B43F-013F-9EA893DFF589}"/>
              </a:ext>
            </a:extLst>
          </p:cNvPr>
          <p:cNvGraphicFramePr>
            <a:graphicFrameLocks noChangeAspect="1"/>
          </p:cNvGraphicFramePr>
          <p:nvPr/>
        </p:nvGraphicFramePr>
        <p:xfrm>
          <a:off x="-293370" y="714357"/>
          <a:ext cx="6448998" cy="6031383"/>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ln/>
        </p:spPr>
        <p:txBody>
          <a:bodyPr>
            <a:normAutofit/>
          </a:bodyPr>
          <a:lstStyle/>
          <a:p>
            <a:r>
              <a:rPr lang="en-US" dirty="0"/>
              <a:t>Broad Market Presence (2023 Data)</a:t>
            </a:r>
          </a:p>
        </p:txBody>
      </p:sp>
      <p:sp>
        <p:nvSpPr>
          <p:cNvPr id="30" name="TextBox 29">
            <a:extLst>
              <a:ext uri="{FF2B5EF4-FFF2-40B4-BE49-F238E27FC236}">
                <a16:creationId xmlns:a16="http://schemas.microsoft.com/office/drawing/2014/main" id="{D1FDE332-BEF7-6657-D626-2D0BEC384101}"/>
              </a:ext>
            </a:extLst>
          </p:cNvPr>
          <p:cNvSpPr txBox="1"/>
          <p:nvPr/>
        </p:nvSpPr>
        <p:spPr>
          <a:xfrm>
            <a:off x="6286499" y="1542137"/>
            <a:ext cx="5591175" cy="3773725"/>
          </a:xfrm>
          <a:prstGeom prst="rect">
            <a:avLst/>
          </a:prstGeom>
          <a:noFill/>
        </p:spPr>
        <p:txBody>
          <a:bodyPr wrap="square" rtlCol="0">
            <a:spAutoFit/>
          </a:bodyPr>
          <a:lstStyle/>
          <a:p>
            <a:pPr marL="142875" indent="-142875">
              <a:lnSpc>
                <a:spcPct val="110000"/>
              </a:lnSpc>
              <a:spcAft>
                <a:spcPts val="900"/>
              </a:spcAft>
              <a:buFont typeface="Arial" panose="020B0604020202020204" pitchFamily="34" charset="0"/>
              <a:buChar char="•"/>
            </a:pPr>
            <a:r>
              <a:rPr lang="en-US" b="1" dirty="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Electronics Emphasis</a:t>
            </a:r>
            <a:r>
              <a:rPr lang="en-US" dirty="0">
                <a:solidFill>
                  <a:schemeClr val="accent1"/>
                </a:solidFill>
              </a:rPr>
              <a:t>: ~85% of total revenue from products sold into the silicon semi and compound semi markets</a:t>
            </a:r>
          </a:p>
          <a:p>
            <a:pPr marL="142875" indent="-142875">
              <a:lnSpc>
                <a:spcPct val="110000"/>
              </a:lnSpc>
              <a:spcAft>
                <a:spcPts val="900"/>
              </a:spcAft>
              <a:buFont typeface="Arial" panose="020B0604020202020204" pitchFamily="34" charset="0"/>
              <a:buChar char="•"/>
            </a:pPr>
            <a:r>
              <a:rPr lang="en-US" b="1" dirty="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Strong Market Channel</a:t>
            </a:r>
            <a:r>
              <a:rPr lang="en-US" dirty="0">
                <a:solidFill>
                  <a:schemeClr val="accent1"/>
                </a:solidFill>
              </a:rPr>
              <a:t>: Serving IDM’s through to OEM’s and OEM supplier base</a:t>
            </a:r>
          </a:p>
          <a:p>
            <a:pPr marL="142875" indent="-142875">
              <a:lnSpc>
                <a:spcPct val="110000"/>
              </a:lnSpc>
              <a:spcAft>
                <a:spcPts val="900"/>
              </a:spcAft>
              <a:buFont typeface="Arial" panose="020B0604020202020204" pitchFamily="34" charset="0"/>
              <a:buChar char="•"/>
            </a:pPr>
            <a:r>
              <a:rPr lang="en-US" b="1" dirty="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Robust Product Portfolio and Technology Pipeline</a:t>
            </a:r>
            <a:r>
              <a:rPr lang="en-US" dirty="0">
                <a:solidFill>
                  <a:schemeClr val="accent1"/>
                </a:solidFill>
              </a:rPr>
              <a:t>: Target key electronic and industrial market segments</a:t>
            </a:r>
          </a:p>
          <a:p>
            <a:pPr marL="142875" indent="-142875">
              <a:lnSpc>
                <a:spcPct val="110000"/>
              </a:lnSpc>
              <a:spcAft>
                <a:spcPts val="900"/>
              </a:spcAft>
              <a:buFont typeface="Arial" panose="020B0604020202020204" pitchFamily="34" charset="0"/>
              <a:buChar char="•"/>
            </a:pPr>
            <a:r>
              <a:rPr lang="en-US" b="1" dirty="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rPr>
              <a:t>Customer Focus</a:t>
            </a:r>
            <a:r>
              <a:rPr lang="en-US" dirty="0">
                <a:solidFill>
                  <a:schemeClr val="accent1"/>
                </a:solidFill>
              </a:rPr>
              <a:t>: Manufacturing, Sales and Marketing resources aligned to meet Customer Needs around the Globe</a:t>
            </a:r>
          </a:p>
        </p:txBody>
      </p:sp>
      <p:sp>
        <p:nvSpPr>
          <p:cNvPr id="3" name="Footer Placeholder 2">
            <a:extLst>
              <a:ext uri="{FF2B5EF4-FFF2-40B4-BE49-F238E27FC236}">
                <a16:creationId xmlns:a16="http://schemas.microsoft.com/office/drawing/2014/main" id="{E194F3EC-AAF3-52F9-F930-B30491502825}"/>
              </a:ext>
            </a:extLst>
          </p:cNvPr>
          <p:cNvSpPr>
            <a:spLocks noGrp="1"/>
          </p:cNvSpPr>
          <p:nvPr>
            <p:ph type="ftr" sz="quarter" idx="11"/>
          </p:nvPr>
        </p:nvSpPr>
        <p:spPr/>
        <p:txBody>
          <a:bodyPr/>
          <a:lstStyle/>
          <a:p>
            <a:r>
              <a:rPr lang="en-US" dirty="0"/>
              <a:t>© 2025 Momentive Technologies. All rights reserved.</a:t>
            </a:r>
          </a:p>
        </p:txBody>
      </p:sp>
      <p:sp>
        <p:nvSpPr>
          <p:cNvPr id="6" name="Slide Number Placeholder 5">
            <a:extLst>
              <a:ext uri="{FF2B5EF4-FFF2-40B4-BE49-F238E27FC236}">
                <a16:creationId xmlns:a16="http://schemas.microsoft.com/office/drawing/2014/main" id="{63D361E1-F696-999C-9F28-1FF44066E198}"/>
              </a:ext>
            </a:extLst>
          </p:cNvPr>
          <p:cNvSpPr>
            <a:spLocks noGrp="1"/>
          </p:cNvSpPr>
          <p:nvPr>
            <p:ph type="sldNum" sz="quarter" idx="4"/>
          </p:nvPr>
        </p:nvSpPr>
        <p:spPr/>
        <p:txBody>
          <a:bodyPr/>
          <a:lstStyle/>
          <a:p>
            <a:fld id="{1C69A1C0-535F-463E-8D92-C7969F53BFF1}" type="slidenum">
              <a:rPr lang="en-US" smtClean="0"/>
              <a:pPr/>
              <a:t>7</a:t>
            </a:fld>
            <a:endParaRPr lang="en-US"/>
          </a:p>
        </p:txBody>
      </p:sp>
    </p:spTree>
    <p:extLst>
      <p:ext uri="{BB962C8B-B14F-4D97-AF65-F5344CB8AC3E}">
        <p14:creationId xmlns:p14="http://schemas.microsoft.com/office/powerpoint/2010/main" val="391070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p:spPr>
        <p:txBody>
          <a:bodyPr/>
          <a:lstStyle/>
          <a:p>
            <a:r>
              <a:rPr lang="en-US"/>
              <a:t>CRUCIBLES</a:t>
            </a:r>
          </a:p>
        </p:txBody>
      </p:sp>
      <p:sp>
        <p:nvSpPr>
          <p:cNvPr id="6" name="Footer Placeholder 5">
            <a:extLst>
              <a:ext uri="{FF2B5EF4-FFF2-40B4-BE49-F238E27FC236}">
                <a16:creationId xmlns:a16="http://schemas.microsoft.com/office/drawing/2014/main" id="{F6A74CB7-F3FE-93FF-99B6-2F3C348EDFBA}"/>
              </a:ext>
            </a:extLst>
          </p:cNvPr>
          <p:cNvSpPr>
            <a:spLocks noGrp="1"/>
          </p:cNvSpPr>
          <p:nvPr>
            <p:ph type="ftr" sz="quarter" idx="11"/>
          </p:nvPr>
        </p:nvSpPr>
        <p:spPr/>
        <p:txBody>
          <a:bodyPr/>
          <a:lstStyle/>
          <a:p>
            <a:r>
              <a:rPr lang="en-US" dirty="0"/>
              <a:t>© 2025 Momentive Technologies. All rights reserved.</a:t>
            </a:r>
          </a:p>
        </p:txBody>
      </p:sp>
      <p:sp>
        <p:nvSpPr>
          <p:cNvPr id="8" name="Slide Number Placeholder 7">
            <a:extLst>
              <a:ext uri="{FF2B5EF4-FFF2-40B4-BE49-F238E27FC236}">
                <a16:creationId xmlns:a16="http://schemas.microsoft.com/office/drawing/2014/main" id="{11D93365-D6AA-EB04-E634-A03E4FD42234}"/>
              </a:ext>
            </a:extLst>
          </p:cNvPr>
          <p:cNvSpPr>
            <a:spLocks noGrp="1"/>
          </p:cNvSpPr>
          <p:nvPr>
            <p:ph type="sldNum" sz="quarter" idx="4"/>
          </p:nvPr>
        </p:nvSpPr>
        <p:spPr/>
        <p:txBody>
          <a:bodyPr/>
          <a:lstStyle/>
          <a:p>
            <a:fld id="{1C69A1C0-535F-463E-8D92-C7969F53BFF1}" type="slidenum">
              <a:rPr lang="en-US" smtClean="0"/>
              <a:pPr/>
              <a:t>8</a:t>
            </a:fld>
            <a:endParaRPr lang="en-US"/>
          </a:p>
        </p:txBody>
      </p:sp>
      <p:grpSp>
        <p:nvGrpSpPr>
          <p:cNvPr id="4" name="Group 3">
            <a:extLst>
              <a:ext uri="{FF2B5EF4-FFF2-40B4-BE49-F238E27FC236}">
                <a16:creationId xmlns:a16="http://schemas.microsoft.com/office/drawing/2014/main" id="{201116F1-0F18-D0F0-9175-0930F090C775}"/>
              </a:ext>
            </a:extLst>
          </p:cNvPr>
          <p:cNvGrpSpPr/>
          <p:nvPr/>
        </p:nvGrpSpPr>
        <p:grpSpPr>
          <a:xfrm>
            <a:off x="8046809" y="938558"/>
            <a:ext cx="3657600" cy="5152711"/>
            <a:chOff x="543101" y="913695"/>
            <a:chExt cx="3657600" cy="5323207"/>
          </a:xfrm>
          <a:effectLst>
            <a:outerShdw blurRad="50800" dist="38100" dir="2700000" algn="tl" rotWithShape="0">
              <a:prstClr val="black">
                <a:alpha val="40000"/>
              </a:prstClr>
            </a:outerShdw>
          </a:effectLst>
        </p:grpSpPr>
        <p:sp>
          <p:nvSpPr>
            <p:cNvPr id="264217" name="Rectangle 8"/>
            <p:cNvSpPr>
              <a:spLocks/>
            </p:cNvSpPr>
            <p:nvPr/>
          </p:nvSpPr>
          <p:spPr bwMode="auto">
            <a:xfrm>
              <a:off x="543101" y="1188015"/>
              <a:ext cx="3657600" cy="5048887"/>
            </a:xfrm>
            <a:prstGeom prst="rect">
              <a:avLst/>
            </a:prstGeom>
            <a:solidFill>
              <a:schemeClr val="bg1"/>
            </a:solidFill>
            <a:ln w="9525">
              <a:solidFill>
                <a:schemeClr val="bg2">
                  <a:lumMod val="75000"/>
                </a:schemeClr>
              </a:solidFill>
              <a:miter lim="0"/>
              <a:headEnd/>
              <a:tailEnd/>
            </a:ln>
            <a:effectLst/>
          </p:spPr>
          <p:txBody>
            <a:bodyPr lIns="182880" tIns="3200400" rIns="91440" bIns="0"/>
            <a:lstStyle/>
            <a:p>
              <a:pPr marL="171450" indent="-171450">
                <a:spcAft>
                  <a:spcPts val="600"/>
                </a:spcAft>
                <a:buFont typeface="Arial" panose="020B0604020202020204" pitchFamily="34" charset="0"/>
                <a:buChar char="•"/>
              </a:pPr>
              <a:r>
                <a:rPr lang="en-US" altLang="en-US" sz="1400">
                  <a:ea typeface="Open Sans Extrabold" panose="020B0906030804020204" pitchFamily="34" charset="0"/>
                  <a:cs typeface="Open Sans Extrabold" panose="020B0906030804020204" pitchFamily="34" charset="0"/>
                </a:rPr>
                <a:t>Diameters from 14" to 32”</a:t>
              </a:r>
            </a:p>
            <a:p>
              <a:pPr marL="171450" indent="-171450">
                <a:spcAft>
                  <a:spcPts val="600"/>
                </a:spcAft>
                <a:buFont typeface="Arial" panose="020B0604020202020204" pitchFamily="34" charset="0"/>
                <a:buChar char="•"/>
              </a:pPr>
              <a:r>
                <a:rPr lang="en-US" altLang="en-US" sz="1400">
                  <a:ea typeface="Open Sans Extrabold" panose="020B0906030804020204" pitchFamily="34" charset="0"/>
                  <a:cs typeface="Open Sans Extrabold" panose="020B0906030804020204" pitchFamily="34" charset="0"/>
                </a:rPr>
                <a:t>Semiconductor Wafer and Fabrication Applications</a:t>
              </a:r>
            </a:p>
          </p:txBody>
        </p:sp>
        <p:sp>
          <p:nvSpPr>
            <p:cNvPr id="5" name="Rectangle 15">
              <a:extLst>
                <a:ext uri="{FF2B5EF4-FFF2-40B4-BE49-F238E27FC236}">
                  <a16:creationId xmlns:a16="http://schemas.microsoft.com/office/drawing/2014/main" id="{C157A954-A0F8-F3D5-E68E-01BC55BB21C8}"/>
                </a:ext>
              </a:extLst>
            </p:cNvPr>
            <p:cNvSpPr>
              <a:spLocks/>
            </p:cNvSpPr>
            <p:nvPr/>
          </p:nvSpPr>
          <p:spPr bwMode="auto">
            <a:xfrm>
              <a:off x="543101" y="913695"/>
              <a:ext cx="3657600" cy="274320"/>
            </a:xfrm>
            <a:prstGeom prst="rect">
              <a:avLst/>
            </a:prstGeom>
            <a:solidFill>
              <a:schemeClr val="accent2"/>
            </a:solidFill>
            <a:ln>
              <a:solidFill>
                <a:schemeClr val="bg2">
                  <a:lumMod val="75000"/>
                </a:schemeClr>
              </a:solidFill>
            </a:ln>
            <a:effectLst/>
          </p:spPr>
          <p:txBody>
            <a:bodyPr wrap="none" lIns="45720" tIns="45720" rIns="45720" bIns="45720" anchor="ctr">
              <a:noAutofit/>
            </a:bodyPr>
            <a:lstStyle>
              <a:lvl1pPr defTabSz="457200">
                <a:defRPr sz="3400">
                  <a:solidFill>
                    <a:srgbClr val="000000"/>
                  </a:solidFill>
                  <a:latin typeface="Open Sans Light" charset="0"/>
                  <a:ea typeface="Open Sans Light" charset="0"/>
                  <a:cs typeface="Open Sans Light" charset="0"/>
                  <a:sym typeface="Open Sans Light" charset="0"/>
                </a:defRPr>
              </a:lvl1pPr>
              <a:lvl2pPr marL="742950" indent="-285750" defTabSz="457200">
                <a:defRPr sz="3400">
                  <a:solidFill>
                    <a:srgbClr val="000000"/>
                  </a:solidFill>
                  <a:latin typeface="Open Sans Light" charset="0"/>
                  <a:ea typeface="Open Sans Light" charset="0"/>
                  <a:cs typeface="Open Sans Light" charset="0"/>
                  <a:sym typeface="Open Sans Light" charset="0"/>
                </a:defRPr>
              </a:lvl2pPr>
              <a:lvl3pPr marL="1143000" indent="-228600" defTabSz="457200">
                <a:defRPr sz="3400">
                  <a:solidFill>
                    <a:srgbClr val="000000"/>
                  </a:solidFill>
                  <a:latin typeface="Open Sans Light" charset="0"/>
                  <a:ea typeface="Open Sans Light" charset="0"/>
                  <a:cs typeface="Open Sans Light" charset="0"/>
                  <a:sym typeface="Open Sans Light" charset="0"/>
                </a:defRPr>
              </a:lvl3pPr>
              <a:lvl4pPr marL="1600200" indent="-228600" defTabSz="457200">
                <a:defRPr sz="3400">
                  <a:solidFill>
                    <a:srgbClr val="000000"/>
                  </a:solidFill>
                  <a:latin typeface="Open Sans Light" charset="0"/>
                  <a:ea typeface="Open Sans Light" charset="0"/>
                  <a:cs typeface="Open Sans Light" charset="0"/>
                  <a:sym typeface="Open Sans Light" charset="0"/>
                </a:defRPr>
              </a:lvl4pPr>
              <a:lvl5pPr marL="2057400" indent="-228600" defTabSz="457200">
                <a:defRPr sz="3400">
                  <a:solidFill>
                    <a:srgbClr val="000000"/>
                  </a:solidFill>
                  <a:latin typeface="Open Sans Light" charset="0"/>
                  <a:ea typeface="Open Sans Light" charset="0"/>
                  <a:cs typeface="Open Sans Light" charset="0"/>
                  <a:sym typeface="Open Sans Light" charset="0"/>
                </a:defRPr>
              </a:lvl5pPr>
              <a:lvl6pPr marL="25146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algn="ctr" eaLnBrk="1"/>
              <a:r>
                <a:rPr lang="en-US" altLang="en-US" sz="1400">
                  <a:solidFill>
                    <a:schemeClr val="bg1"/>
                  </a:solidFill>
                  <a:latin typeface="+mn-lt"/>
                  <a:ea typeface="Open Sans" panose="020B0606030504020204" pitchFamily="34" charset="0"/>
                  <a:cs typeface="Open Sans" panose="020B0606030504020204" pitchFamily="34" charset="0"/>
                  <a:sym typeface="Bebas Neue" panose="020B0606020202050201" pitchFamily="34" charset="0"/>
                </a:rPr>
                <a:t>GERMANY PRODUCTS</a:t>
              </a:r>
              <a:endParaRPr lang="en-US" altLang="en-US" sz="1200" cap="all">
                <a:solidFill>
                  <a:schemeClr val="bg1"/>
                </a:solidFill>
                <a:latin typeface="+mn-lt"/>
                <a:ea typeface="Open Sans" panose="020B0606030504020204" pitchFamily="34" charset="0"/>
                <a:cs typeface="Open Sans" panose="020B0606030504020204" pitchFamily="34" charset="0"/>
                <a:sym typeface="Bebas Neue" panose="020B0606020202050201" pitchFamily="34" charset="0"/>
              </a:endParaRPr>
            </a:p>
          </p:txBody>
        </p:sp>
        <p:pic>
          <p:nvPicPr>
            <p:cNvPr id="12" name="Picture 11" descr="A person in a white suit and goggles&#10;&#10;Description automatically generated">
              <a:extLst>
                <a:ext uri="{FF2B5EF4-FFF2-40B4-BE49-F238E27FC236}">
                  <a16:creationId xmlns:a16="http://schemas.microsoft.com/office/drawing/2014/main" id="{AC7537F8-A5E8-27F8-3418-8E6133032F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621" y="1557720"/>
              <a:ext cx="2692560" cy="2692560"/>
            </a:xfrm>
            <a:prstGeom prst="rect">
              <a:avLst/>
            </a:prstGeom>
            <a:ln w="6350">
              <a:solidFill>
                <a:schemeClr val="bg1">
                  <a:lumMod val="50000"/>
                </a:schemeClr>
              </a:solidFill>
            </a:ln>
          </p:spPr>
        </p:pic>
      </p:grpSp>
      <p:grpSp>
        <p:nvGrpSpPr>
          <p:cNvPr id="3" name="Group 2">
            <a:extLst>
              <a:ext uri="{FF2B5EF4-FFF2-40B4-BE49-F238E27FC236}">
                <a16:creationId xmlns:a16="http://schemas.microsoft.com/office/drawing/2014/main" id="{1883F8E0-EEB1-8C72-D026-49EF6C491DF3}"/>
              </a:ext>
            </a:extLst>
          </p:cNvPr>
          <p:cNvGrpSpPr/>
          <p:nvPr/>
        </p:nvGrpSpPr>
        <p:grpSpPr>
          <a:xfrm>
            <a:off x="4056409" y="938106"/>
            <a:ext cx="3657602" cy="5152712"/>
            <a:chOff x="4526971" y="901736"/>
            <a:chExt cx="3657602" cy="5323208"/>
          </a:xfrm>
          <a:effectLst>
            <a:outerShdw blurRad="50800" dist="38100" dir="2700000" algn="tl" rotWithShape="0">
              <a:prstClr val="black">
                <a:alpha val="40000"/>
              </a:prstClr>
            </a:outerShdw>
          </a:effectLst>
        </p:grpSpPr>
        <p:sp>
          <p:nvSpPr>
            <p:cNvPr id="9" name="Rectangle 15">
              <a:extLst>
                <a:ext uri="{FF2B5EF4-FFF2-40B4-BE49-F238E27FC236}">
                  <a16:creationId xmlns:a16="http://schemas.microsoft.com/office/drawing/2014/main" id="{BB31B3C2-AA47-41EB-D53D-F132B73D93A7}"/>
                </a:ext>
              </a:extLst>
            </p:cNvPr>
            <p:cNvSpPr>
              <a:spLocks/>
            </p:cNvSpPr>
            <p:nvPr/>
          </p:nvSpPr>
          <p:spPr bwMode="auto">
            <a:xfrm>
              <a:off x="4526971" y="901736"/>
              <a:ext cx="3657600" cy="274320"/>
            </a:xfrm>
            <a:prstGeom prst="rect">
              <a:avLst/>
            </a:prstGeom>
            <a:solidFill>
              <a:schemeClr val="accent2"/>
            </a:solidFill>
            <a:ln>
              <a:solidFill>
                <a:schemeClr val="bg2">
                  <a:lumMod val="75000"/>
                </a:schemeClr>
              </a:solidFill>
            </a:ln>
            <a:effectLst/>
          </p:spPr>
          <p:txBody>
            <a:bodyPr wrap="none" lIns="45720" tIns="45720" rIns="45720" bIns="45720" anchor="ctr">
              <a:noAutofit/>
            </a:bodyPr>
            <a:lstStyle>
              <a:lvl1pPr defTabSz="457200">
                <a:defRPr sz="3400">
                  <a:solidFill>
                    <a:srgbClr val="000000"/>
                  </a:solidFill>
                  <a:latin typeface="Open Sans Light" charset="0"/>
                  <a:ea typeface="Open Sans Light" charset="0"/>
                  <a:cs typeface="Open Sans Light" charset="0"/>
                  <a:sym typeface="Open Sans Light" charset="0"/>
                </a:defRPr>
              </a:lvl1pPr>
              <a:lvl2pPr marL="742950" indent="-285750" defTabSz="457200">
                <a:defRPr sz="3400">
                  <a:solidFill>
                    <a:srgbClr val="000000"/>
                  </a:solidFill>
                  <a:latin typeface="Open Sans Light" charset="0"/>
                  <a:ea typeface="Open Sans Light" charset="0"/>
                  <a:cs typeface="Open Sans Light" charset="0"/>
                  <a:sym typeface="Open Sans Light" charset="0"/>
                </a:defRPr>
              </a:lvl2pPr>
              <a:lvl3pPr marL="1143000" indent="-228600" defTabSz="457200">
                <a:defRPr sz="3400">
                  <a:solidFill>
                    <a:srgbClr val="000000"/>
                  </a:solidFill>
                  <a:latin typeface="Open Sans Light" charset="0"/>
                  <a:ea typeface="Open Sans Light" charset="0"/>
                  <a:cs typeface="Open Sans Light" charset="0"/>
                  <a:sym typeface="Open Sans Light" charset="0"/>
                </a:defRPr>
              </a:lvl3pPr>
              <a:lvl4pPr marL="1600200" indent="-228600" defTabSz="457200">
                <a:defRPr sz="3400">
                  <a:solidFill>
                    <a:srgbClr val="000000"/>
                  </a:solidFill>
                  <a:latin typeface="Open Sans Light" charset="0"/>
                  <a:ea typeface="Open Sans Light" charset="0"/>
                  <a:cs typeface="Open Sans Light" charset="0"/>
                  <a:sym typeface="Open Sans Light" charset="0"/>
                </a:defRPr>
              </a:lvl4pPr>
              <a:lvl5pPr marL="2057400" indent="-228600" defTabSz="457200">
                <a:defRPr sz="3400">
                  <a:solidFill>
                    <a:srgbClr val="000000"/>
                  </a:solidFill>
                  <a:latin typeface="Open Sans Light" charset="0"/>
                  <a:ea typeface="Open Sans Light" charset="0"/>
                  <a:cs typeface="Open Sans Light" charset="0"/>
                  <a:sym typeface="Open Sans Light" charset="0"/>
                </a:defRPr>
              </a:lvl5pPr>
              <a:lvl6pPr marL="25146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algn="ctr" eaLnBrk="1"/>
              <a:r>
                <a:rPr lang="en-US" altLang="en-US" sz="1400">
                  <a:solidFill>
                    <a:schemeClr val="bg1"/>
                  </a:solidFill>
                  <a:latin typeface="+mn-lt"/>
                  <a:ea typeface="Open Sans" panose="020B0606030504020204" pitchFamily="34" charset="0"/>
                  <a:cs typeface="Open Sans" panose="020B0606030504020204" pitchFamily="34" charset="0"/>
                  <a:sym typeface="Bebas Neue" panose="020B0606020202050201" pitchFamily="34" charset="0"/>
                </a:rPr>
                <a:t>JAPAN PRODUCTS</a:t>
              </a:r>
              <a:endParaRPr lang="en-US" altLang="en-US" sz="1400" cap="all">
                <a:solidFill>
                  <a:schemeClr val="bg1"/>
                </a:solidFill>
                <a:latin typeface="+mn-lt"/>
                <a:ea typeface="Open Sans" panose="020B0606030504020204" pitchFamily="34" charset="0"/>
                <a:cs typeface="Open Sans" panose="020B0606030504020204" pitchFamily="34" charset="0"/>
                <a:sym typeface="Bebas Neue" panose="020B0606020202050201" pitchFamily="34" charset="0"/>
              </a:endParaRPr>
            </a:p>
          </p:txBody>
        </p:sp>
        <p:sp>
          <p:nvSpPr>
            <p:cNvPr id="11" name="Rectangle 8">
              <a:extLst>
                <a:ext uri="{FF2B5EF4-FFF2-40B4-BE49-F238E27FC236}">
                  <a16:creationId xmlns:a16="http://schemas.microsoft.com/office/drawing/2014/main" id="{48F48393-29B9-2778-A902-1DE8360E1FD7}"/>
                </a:ext>
              </a:extLst>
            </p:cNvPr>
            <p:cNvSpPr>
              <a:spLocks/>
            </p:cNvSpPr>
            <p:nvPr/>
          </p:nvSpPr>
          <p:spPr bwMode="auto">
            <a:xfrm>
              <a:off x="4526973" y="1176056"/>
              <a:ext cx="3657600" cy="5048888"/>
            </a:xfrm>
            <a:prstGeom prst="rect">
              <a:avLst/>
            </a:prstGeom>
            <a:solidFill>
              <a:schemeClr val="bg1"/>
            </a:solidFill>
            <a:ln w="9525">
              <a:solidFill>
                <a:schemeClr val="bg2">
                  <a:lumMod val="75000"/>
                </a:schemeClr>
              </a:solidFill>
              <a:miter lim="0"/>
              <a:headEnd/>
              <a:tailEnd/>
            </a:ln>
            <a:effectLst/>
          </p:spPr>
          <p:txBody>
            <a:bodyPr lIns="182880" tIns="3200400" rIns="91440" bIns="0"/>
            <a:lstStyle/>
            <a:p>
              <a:pPr marL="171450" indent="-171450">
                <a:spcAft>
                  <a:spcPts val="600"/>
                </a:spcAft>
                <a:buFont typeface="Arial" panose="020B0604020202020204" pitchFamily="34" charset="0"/>
                <a:buChar char="•"/>
              </a:pPr>
              <a:r>
                <a:rPr lang="en-US" altLang="en-US" sz="1400">
                  <a:ea typeface="Open Sans Extrabold" panose="020B0906030804020204" pitchFamily="34" charset="0"/>
                  <a:cs typeface="Open Sans Extrabold" panose="020B0906030804020204" pitchFamily="34" charset="0"/>
                </a:rPr>
                <a:t>Diameters from 28" to 36"</a:t>
              </a:r>
            </a:p>
            <a:p>
              <a:pPr marL="171450" indent="-171450">
                <a:spcAft>
                  <a:spcPts val="600"/>
                </a:spcAft>
                <a:buFont typeface="Arial" panose="020B0604020202020204" pitchFamily="34" charset="0"/>
                <a:buChar char="•"/>
              </a:pPr>
              <a:r>
                <a:rPr lang="en-US" altLang="en-US" sz="1400">
                  <a:ea typeface="Open Sans Extrabold" panose="020B0906030804020204" pitchFamily="34" charset="0"/>
                  <a:cs typeface="Open Sans Extrabold" panose="020B0906030804020204" pitchFamily="34" charset="0"/>
                </a:rPr>
                <a:t>Semiconductor Wafer Applications</a:t>
              </a:r>
            </a:p>
          </p:txBody>
        </p:sp>
        <p:pic>
          <p:nvPicPr>
            <p:cNvPr id="15" name="Picture 14">
              <a:extLst>
                <a:ext uri="{FF2B5EF4-FFF2-40B4-BE49-F238E27FC236}">
                  <a16:creationId xmlns:a16="http://schemas.microsoft.com/office/drawing/2014/main" id="{6C7E30FD-C971-652B-5C44-F1468960426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07031" y="1540841"/>
              <a:ext cx="2697480" cy="2697480"/>
            </a:xfrm>
            <a:prstGeom prst="rect">
              <a:avLst/>
            </a:prstGeom>
            <a:ln w="6350">
              <a:solidFill>
                <a:schemeClr val="bg1">
                  <a:lumMod val="50000"/>
                </a:schemeClr>
              </a:solidFill>
            </a:ln>
          </p:spPr>
        </p:pic>
      </p:grpSp>
      <p:sp>
        <p:nvSpPr>
          <p:cNvPr id="7" name="Rectangle 16">
            <a:extLst>
              <a:ext uri="{FF2B5EF4-FFF2-40B4-BE49-F238E27FC236}">
                <a16:creationId xmlns:a16="http://schemas.microsoft.com/office/drawing/2014/main" id="{8E064801-82FA-E694-39DA-03976A73EE37}"/>
              </a:ext>
            </a:extLst>
          </p:cNvPr>
          <p:cNvSpPr>
            <a:spLocks/>
          </p:cNvSpPr>
          <p:nvPr/>
        </p:nvSpPr>
        <p:spPr bwMode="auto">
          <a:xfrm>
            <a:off x="393192" y="943288"/>
            <a:ext cx="3367095" cy="5152712"/>
          </a:xfrm>
          <a:prstGeom prst="rect">
            <a:avLst/>
          </a:prstGeom>
          <a:solidFill>
            <a:schemeClr val="accent4"/>
          </a:solidFill>
          <a:ln>
            <a:solidFill>
              <a:schemeClr val="bg1"/>
            </a:solidFill>
          </a:ln>
          <a:effectLst>
            <a:outerShdw blurRad="50800" dist="38100" dir="2700000" algn="tl" rotWithShape="0">
              <a:prstClr val="black">
                <a:alpha val="40000"/>
              </a:prstClr>
            </a:outerShdw>
          </a:effectLst>
        </p:spPr>
        <p:txBody>
          <a:bodyPr lIns="182880" tIns="182880" rIns="182880" bIns="182880" anchor="ctr"/>
          <a:lstStyle>
            <a:lvl1pPr>
              <a:defRPr sz="3400">
                <a:solidFill>
                  <a:srgbClr val="000000"/>
                </a:solidFill>
                <a:latin typeface="Open Sans Light" charset="0"/>
                <a:ea typeface="Open Sans Light" charset="0"/>
                <a:cs typeface="Open Sans Light" charset="0"/>
                <a:sym typeface="Open Sans Light" charset="0"/>
              </a:defRPr>
            </a:lvl1pPr>
            <a:lvl2pPr marL="742950" indent="-285750">
              <a:defRPr sz="3400">
                <a:solidFill>
                  <a:srgbClr val="000000"/>
                </a:solidFill>
                <a:latin typeface="Open Sans Light" charset="0"/>
                <a:ea typeface="Open Sans Light" charset="0"/>
                <a:cs typeface="Open Sans Light" charset="0"/>
                <a:sym typeface="Open Sans Light" charset="0"/>
              </a:defRPr>
            </a:lvl2pPr>
            <a:lvl3pPr marL="1143000" indent="-228600">
              <a:defRPr sz="3400">
                <a:solidFill>
                  <a:srgbClr val="000000"/>
                </a:solidFill>
                <a:latin typeface="Open Sans Light" charset="0"/>
                <a:ea typeface="Open Sans Light" charset="0"/>
                <a:cs typeface="Open Sans Light" charset="0"/>
                <a:sym typeface="Open Sans Light" charset="0"/>
              </a:defRPr>
            </a:lvl3pPr>
            <a:lvl4pPr marL="1600200" indent="-228600">
              <a:defRPr sz="3400">
                <a:solidFill>
                  <a:srgbClr val="000000"/>
                </a:solidFill>
                <a:latin typeface="Open Sans Light" charset="0"/>
                <a:ea typeface="Open Sans Light" charset="0"/>
                <a:cs typeface="Open Sans Light" charset="0"/>
                <a:sym typeface="Open Sans Light" charset="0"/>
              </a:defRPr>
            </a:lvl4pPr>
            <a:lvl5pPr marL="2057400" indent="-228600">
              <a:defRPr sz="3400">
                <a:solidFill>
                  <a:srgbClr val="000000"/>
                </a:solidFill>
                <a:latin typeface="Open Sans Light" charset="0"/>
                <a:ea typeface="Open Sans Light" charset="0"/>
                <a:cs typeface="Open Sans Light" charset="0"/>
                <a:sym typeface="Open Sans Light" charset="0"/>
              </a:defRPr>
            </a:lvl5pPr>
            <a:lvl6pPr marL="25146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algn="l" fontAlgn="base">
              <a:lnSpc>
                <a:spcPct val="125000"/>
              </a:lnSpc>
              <a:spcAft>
                <a:spcPts val="1200"/>
              </a:spcAft>
            </a:pPr>
            <a:r>
              <a:rPr lang="en-US" sz="160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In the manufacture of silicon wafers, polysilicon materials are placed in a fused quartz crucible, heated to high temperatures and pulled from the melt as a single crystal.</a:t>
            </a:r>
          </a:p>
          <a:p>
            <a:pPr fontAlgn="base">
              <a:lnSpc>
                <a:spcPct val="125000"/>
              </a:lnSpc>
              <a:spcAft>
                <a:spcPts val="1200"/>
              </a:spcAft>
            </a:pPr>
            <a:r>
              <a:rPr 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rPr>
              <a:t>With three quartz production sites and proprietary sand processing facilities located in the U.S., Momentive Technologies is uniquely positioned to ensure the continuity of the semiconductor supply chain for critical quartz products</a:t>
            </a:r>
            <a:endParaRPr lang="en-US" altLang="en-US"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259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p:spPr>
        <p:txBody>
          <a:bodyPr/>
          <a:lstStyle/>
          <a:p>
            <a:r>
              <a:rPr lang="en-US"/>
              <a:t>Quartz</a:t>
            </a:r>
          </a:p>
        </p:txBody>
      </p:sp>
      <p:sp>
        <p:nvSpPr>
          <p:cNvPr id="6" name="Footer Placeholder 5">
            <a:extLst>
              <a:ext uri="{FF2B5EF4-FFF2-40B4-BE49-F238E27FC236}">
                <a16:creationId xmlns:a16="http://schemas.microsoft.com/office/drawing/2014/main" id="{F6A74CB7-F3FE-93FF-99B6-2F3C348EDFBA}"/>
              </a:ext>
            </a:extLst>
          </p:cNvPr>
          <p:cNvSpPr>
            <a:spLocks noGrp="1"/>
          </p:cNvSpPr>
          <p:nvPr>
            <p:ph type="ftr" sz="quarter" idx="11"/>
          </p:nvPr>
        </p:nvSpPr>
        <p:spPr/>
        <p:txBody>
          <a:bodyPr/>
          <a:lstStyle/>
          <a:p>
            <a:r>
              <a:rPr lang="en-US" dirty="0"/>
              <a:t>© 2025 Momentive Technologies. All rights reserved.</a:t>
            </a:r>
          </a:p>
        </p:txBody>
      </p:sp>
      <p:sp>
        <p:nvSpPr>
          <p:cNvPr id="8" name="Slide Number Placeholder 7">
            <a:extLst>
              <a:ext uri="{FF2B5EF4-FFF2-40B4-BE49-F238E27FC236}">
                <a16:creationId xmlns:a16="http://schemas.microsoft.com/office/drawing/2014/main" id="{11D93365-D6AA-EB04-E634-A03E4FD42234}"/>
              </a:ext>
            </a:extLst>
          </p:cNvPr>
          <p:cNvSpPr>
            <a:spLocks noGrp="1"/>
          </p:cNvSpPr>
          <p:nvPr>
            <p:ph type="sldNum" sz="quarter" idx="4"/>
          </p:nvPr>
        </p:nvSpPr>
        <p:spPr/>
        <p:txBody>
          <a:bodyPr/>
          <a:lstStyle/>
          <a:p>
            <a:fld id="{1C69A1C0-535F-463E-8D92-C7969F53BFF1}" type="slidenum">
              <a:rPr lang="en-US" smtClean="0"/>
              <a:pPr/>
              <a:t>9</a:t>
            </a:fld>
            <a:endParaRPr lang="en-US"/>
          </a:p>
        </p:txBody>
      </p:sp>
      <p:grpSp>
        <p:nvGrpSpPr>
          <p:cNvPr id="7" name="Group 6">
            <a:extLst>
              <a:ext uri="{FF2B5EF4-FFF2-40B4-BE49-F238E27FC236}">
                <a16:creationId xmlns:a16="http://schemas.microsoft.com/office/drawing/2014/main" id="{1B56554D-665C-20F8-6B20-F2D43237135F}"/>
              </a:ext>
            </a:extLst>
          </p:cNvPr>
          <p:cNvGrpSpPr/>
          <p:nvPr/>
        </p:nvGrpSpPr>
        <p:grpSpPr>
          <a:xfrm>
            <a:off x="3271766" y="932964"/>
            <a:ext cx="2743200" cy="5173936"/>
            <a:chOff x="265838" y="902635"/>
            <a:chExt cx="2743200" cy="5334145"/>
          </a:xfrm>
          <a:effectLst>
            <a:outerShdw blurRad="50800" dist="38100" dir="2700000" algn="tl" rotWithShape="0">
              <a:prstClr val="black">
                <a:alpha val="40000"/>
              </a:prstClr>
            </a:outerShdw>
          </a:effectLst>
        </p:grpSpPr>
        <p:sp>
          <p:nvSpPr>
            <p:cNvPr id="264217" name="Rectangle 8"/>
            <p:cNvSpPr>
              <a:spLocks/>
            </p:cNvSpPr>
            <p:nvPr/>
          </p:nvSpPr>
          <p:spPr bwMode="auto">
            <a:xfrm>
              <a:off x="265838" y="1176955"/>
              <a:ext cx="2743200" cy="5059825"/>
            </a:xfrm>
            <a:prstGeom prst="rect">
              <a:avLst/>
            </a:prstGeom>
            <a:solidFill>
              <a:schemeClr val="bg1"/>
            </a:solidFill>
            <a:ln w="9525">
              <a:solidFill>
                <a:schemeClr val="bg2">
                  <a:lumMod val="75000"/>
                </a:schemeClr>
              </a:solidFill>
              <a:miter lim="0"/>
              <a:headEnd/>
              <a:tailEnd/>
            </a:ln>
            <a:effectLst/>
          </p:spPr>
          <p:txBody>
            <a:bodyPr lIns="182880" tIns="1554480" rIns="91440" bIns="0"/>
            <a:lstStyle/>
            <a:p>
              <a:pPr>
                <a:spcAft>
                  <a:spcPts val="600"/>
                </a:spcAft>
              </a:pPr>
              <a:r>
                <a:rPr lang="en-US" altLang="en-US" sz="1200">
                  <a:ea typeface="Open Sans Extrabold" panose="020B0906030804020204" pitchFamily="34" charset="0"/>
                  <a:cs typeface="Open Sans Extrabold" panose="020B0906030804020204" pitchFamily="34" charset="0"/>
                </a:rPr>
                <a:t>Ingots</a:t>
              </a:r>
            </a:p>
            <a:p>
              <a:pPr marL="171450" indent="-171450">
                <a:spcAft>
                  <a:spcPts val="600"/>
                </a:spcAft>
                <a:buFont typeface="Arial" panose="020B0604020202020204" pitchFamily="34" charset="0"/>
                <a:buChar char="•"/>
              </a:pPr>
              <a:r>
                <a:rPr lang="en-US" altLang="en-US" sz="1200">
                  <a:ea typeface="Open Sans Extrabold" panose="020B0906030804020204" pitchFamily="34" charset="0"/>
                  <a:cs typeface="Open Sans Extrabold" panose="020B0906030804020204" pitchFamily="34" charset="0"/>
                </a:rPr>
                <a:t>Extremely High Purity</a:t>
              </a:r>
            </a:p>
            <a:p>
              <a:pPr marL="171450" indent="-171450">
                <a:spcAft>
                  <a:spcPts val="600"/>
                </a:spcAft>
                <a:buFont typeface="Arial" panose="020B0604020202020204" pitchFamily="34" charset="0"/>
                <a:buChar char="•"/>
              </a:pPr>
              <a:r>
                <a:rPr lang="en-US" altLang="en-US" sz="1200">
                  <a:ea typeface="Open Sans Extrabold" panose="020B0906030804020204" pitchFamily="34" charset="0"/>
                  <a:cs typeface="Open Sans Extrabold" panose="020B0906030804020204" pitchFamily="34" charset="0"/>
                </a:rPr>
                <a:t>Natural and Synthetic Sand</a:t>
              </a:r>
            </a:p>
            <a:p>
              <a:pPr marL="171450" indent="-171450">
                <a:spcAft>
                  <a:spcPts val="600"/>
                </a:spcAft>
                <a:buFont typeface="Arial" panose="020B0604020202020204" pitchFamily="34" charset="0"/>
                <a:buChar char="•"/>
              </a:pPr>
              <a:r>
                <a:rPr lang="en-US" altLang="en-US" sz="1200">
                  <a:ea typeface="Open Sans Extrabold" panose="020B0906030804020204" pitchFamily="34" charset="0"/>
                  <a:cs typeface="Open Sans Extrabold" panose="020B0906030804020204" pitchFamily="34" charset="0"/>
                </a:rPr>
                <a:t>Low Hydroxyl</a:t>
              </a:r>
            </a:p>
            <a:p>
              <a:pPr marL="171450" indent="-171450">
                <a:spcAft>
                  <a:spcPts val="600"/>
                </a:spcAft>
                <a:buFont typeface="Arial" panose="020B0604020202020204" pitchFamily="34" charset="0"/>
                <a:buChar char="•"/>
              </a:pPr>
              <a:r>
                <a:rPr lang="en-US" altLang="en-US" sz="1200">
                  <a:ea typeface="Open Sans Extrabold" panose="020B0906030804020204" pitchFamily="34" charset="0"/>
                  <a:cs typeface="Open Sans Extrabold" panose="020B0906030804020204" pitchFamily="34" charset="0"/>
                </a:rPr>
                <a:t>Low Aluminum/Alkali</a:t>
              </a:r>
            </a:p>
            <a:p>
              <a:pPr>
                <a:spcAft>
                  <a:spcPts val="600"/>
                </a:spcAft>
              </a:pPr>
              <a:r>
                <a:rPr lang="en-US" altLang="en-US" sz="1200">
                  <a:ea typeface="Open Sans Extrabold" panose="020B0906030804020204" pitchFamily="34" charset="0"/>
                  <a:cs typeface="Open Sans Extrabold" panose="020B0906030804020204" pitchFamily="34" charset="0"/>
                </a:rPr>
                <a:t>Opaque Solids</a:t>
              </a:r>
            </a:p>
          </p:txBody>
        </p:sp>
        <p:sp>
          <p:nvSpPr>
            <p:cNvPr id="5" name="Rectangle 15">
              <a:extLst>
                <a:ext uri="{FF2B5EF4-FFF2-40B4-BE49-F238E27FC236}">
                  <a16:creationId xmlns:a16="http://schemas.microsoft.com/office/drawing/2014/main" id="{C157A954-A0F8-F3D5-E68E-01BC55BB21C8}"/>
                </a:ext>
              </a:extLst>
            </p:cNvPr>
            <p:cNvSpPr>
              <a:spLocks/>
            </p:cNvSpPr>
            <p:nvPr/>
          </p:nvSpPr>
          <p:spPr bwMode="auto">
            <a:xfrm>
              <a:off x="265838" y="902635"/>
              <a:ext cx="2743199" cy="274320"/>
            </a:xfrm>
            <a:prstGeom prst="rect">
              <a:avLst/>
            </a:prstGeom>
            <a:solidFill>
              <a:schemeClr val="accent2"/>
            </a:solidFill>
            <a:ln>
              <a:solidFill>
                <a:schemeClr val="bg2">
                  <a:lumMod val="75000"/>
                </a:schemeClr>
              </a:solidFill>
            </a:ln>
            <a:effectLst/>
          </p:spPr>
          <p:txBody>
            <a:bodyPr wrap="none" lIns="45720" tIns="45720" rIns="45720" bIns="45720" anchor="ctr">
              <a:noAutofit/>
            </a:bodyPr>
            <a:lstStyle>
              <a:lvl1pPr defTabSz="457200">
                <a:defRPr sz="3400">
                  <a:solidFill>
                    <a:srgbClr val="000000"/>
                  </a:solidFill>
                  <a:latin typeface="Open Sans Light" charset="0"/>
                  <a:ea typeface="Open Sans Light" charset="0"/>
                  <a:cs typeface="Open Sans Light" charset="0"/>
                  <a:sym typeface="Open Sans Light" charset="0"/>
                </a:defRPr>
              </a:lvl1pPr>
              <a:lvl2pPr marL="742950" indent="-285750" defTabSz="457200">
                <a:defRPr sz="3400">
                  <a:solidFill>
                    <a:srgbClr val="000000"/>
                  </a:solidFill>
                  <a:latin typeface="Open Sans Light" charset="0"/>
                  <a:ea typeface="Open Sans Light" charset="0"/>
                  <a:cs typeface="Open Sans Light" charset="0"/>
                  <a:sym typeface="Open Sans Light" charset="0"/>
                </a:defRPr>
              </a:lvl2pPr>
              <a:lvl3pPr marL="1143000" indent="-228600" defTabSz="457200">
                <a:defRPr sz="3400">
                  <a:solidFill>
                    <a:srgbClr val="000000"/>
                  </a:solidFill>
                  <a:latin typeface="Open Sans Light" charset="0"/>
                  <a:ea typeface="Open Sans Light" charset="0"/>
                  <a:cs typeface="Open Sans Light" charset="0"/>
                  <a:sym typeface="Open Sans Light" charset="0"/>
                </a:defRPr>
              </a:lvl3pPr>
              <a:lvl4pPr marL="1600200" indent="-228600" defTabSz="457200">
                <a:defRPr sz="3400">
                  <a:solidFill>
                    <a:srgbClr val="000000"/>
                  </a:solidFill>
                  <a:latin typeface="Open Sans Light" charset="0"/>
                  <a:ea typeface="Open Sans Light" charset="0"/>
                  <a:cs typeface="Open Sans Light" charset="0"/>
                  <a:sym typeface="Open Sans Light" charset="0"/>
                </a:defRPr>
              </a:lvl4pPr>
              <a:lvl5pPr marL="2057400" indent="-228600" defTabSz="457200">
                <a:defRPr sz="3400">
                  <a:solidFill>
                    <a:srgbClr val="000000"/>
                  </a:solidFill>
                  <a:latin typeface="Open Sans Light" charset="0"/>
                  <a:ea typeface="Open Sans Light" charset="0"/>
                  <a:cs typeface="Open Sans Light" charset="0"/>
                  <a:sym typeface="Open Sans Light" charset="0"/>
                </a:defRPr>
              </a:lvl5pPr>
              <a:lvl6pPr marL="25146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algn="ctr" eaLnBrk="1"/>
              <a:r>
                <a:rPr lang="en-US" altLang="en-US" sz="1400">
                  <a:solidFill>
                    <a:schemeClr val="bg1"/>
                  </a:solidFill>
                  <a:latin typeface="+mn-lt"/>
                  <a:ea typeface="Open Sans" panose="020B0606030504020204" pitchFamily="34" charset="0"/>
                  <a:cs typeface="Open Sans" panose="020B0606030504020204" pitchFamily="34" charset="0"/>
                  <a:sym typeface="Bebas Neue" panose="020B0606020202050201" pitchFamily="34" charset="0"/>
                </a:rPr>
                <a:t>SOLIDS</a:t>
              </a:r>
              <a:endParaRPr lang="en-US" altLang="en-US" sz="1400" cap="all">
                <a:solidFill>
                  <a:schemeClr val="bg1"/>
                </a:solidFill>
                <a:latin typeface="+mn-lt"/>
                <a:ea typeface="Open Sans" panose="020B0606030504020204" pitchFamily="34" charset="0"/>
                <a:cs typeface="Open Sans" panose="020B0606030504020204" pitchFamily="34" charset="0"/>
                <a:sym typeface="Bebas Neue" panose="020B0606020202050201" pitchFamily="34" charset="0"/>
              </a:endParaRPr>
            </a:p>
          </p:txBody>
        </p:sp>
        <p:pic>
          <p:nvPicPr>
            <p:cNvPr id="3" name="Picture 2" descr="A person in a white coat and gloves standing on a round object&#10;&#10;Description automatically generated">
              <a:extLst>
                <a:ext uri="{FF2B5EF4-FFF2-40B4-BE49-F238E27FC236}">
                  <a16:creationId xmlns:a16="http://schemas.microsoft.com/office/drawing/2014/main" id="{EAB8B67E-2410-2C67-DF68-79EA39128BA8}"/>
                </a:ext>
              </a:extLst>
            </p:cNvPr>
            <p:cNvPicPr>
              <a:picLocks noChangeAspect="1"/>
            </p:cNvPicPr>
            <p:nvPr/>
          </p:nvPicPr>
          <p:blipFill rotWithShape="1">
            <a:blip r:embed="rId2">
              <a:extLst>
                <a:ext uri="{28A0092B-C50C-407E-A947-70E740481C1C}">
                  <a14:useLocalDpi xmlns:a14="http://schemas.microsoft.com/office/drawing/2010/main" val="0"/>
                </a:ext>
              </a:extLst>
            </a:blip>
            <a:srcRect t="6952" b="36529"/>
            <a:stretch/>
          </p:blipFill>
          <p:spPr>
            <a:xfrm>
              <a:off x="538128" y="1395298"/>
              <a:ext cx="2229842" cy="1259541"/>
            </a:xfrm>
            <a:prstGeom prst="rect">
              <a:avLst/>
            </a:prstGeom>
            <a:ln w="6350">
              <a:solidFill>
                <a:schemeClr val="bg1">
                  <a:lumMod val="50000"/>
                </a:schemeClr>
              </a:solidFill>
            </a:ln>
          </p:spPr>
        </p:pic>
      </p:grpSp>
      <p:grpSp>
        <p:nvGrpSpPr>
          <p:cNvPr id="17" name="Group 16">
            <a:extLst>
              <a:ext uri="{FF2B5EF4-FFF2-40B4-BE49-F238E27FC236}">
                <a16:creationId xmlns:a16="http://schemas.microsoft.com/office/drawing/2014/main" id="{4AF8E54A-AA66-0740-7FE9-F6E571F88995}"/>
              </a:ext>
            </a:extLst>
          </p:cNvPr>
          <p:cNvGrpSpPr/>
          <p:nvPr/>
        </p:nvGrpSpPr>
        <p:grpSpPr>
          <a:xfrm>
            <a:off x="6203540" y="918956"/>
            <a:ext cx="2743202" cy="5187522"/>
            <a:chOff x="3229647" y="901736"/>
            <a:chExt cx="2743202" cy="5348152"/>
          </a:xfrm>
          <a:effectLst>
            <a:outerShdw blurRad="50800" dist="38100" dir="2700000" algn="tl" rotWithShape="0">
              <a:prstClr val="black">
                <a:alpha val="40000"/>
              </a:prstClr>
            </a:outerShdw>
          </a:effectLst>
        </p:grpSpPr>
        <p:sp>
          <p:nvSpPr>
            <p:cNvPr id="9" name="Rectangle 15">
              <a:extLst>
                <a:ext uri="{FF2B5EF4-FFF2-40B4-BE49-F238E27FC236}">
                  <a16:creationId xmlns:a16="http://schemas.microsoft.com/office/drawing/2014/main" id="{BB31B3C2-AA47-41EB-D53D-F132B73D93A7}"/>
                </a:ext>
              </a:extLst>
            </p:cNvPr>
            <p:cNvSpPr>
              <a:spLocks/>
            </p:cNvSpPr>
            <p:nvPr/>
          </p:nvSpPr>
          <p:spPr bwMode="auto">
            <a:xfrm>
              <a:off x="3229647" y="901736"/>
              <a:ext cx="2743202" cy="274320"/>
            </a:xfrm>
            <a:prstGeom prst="rect">
              <a:avLst/>
            </a:prstGeom>
            <a:solidFill>
              <a:schemeClr val="accent2"/>
            </a:solidFill>
            <a:ln>
              <a:solidFill>
                <a:schemeClr val="bg2">
                  <a:lumMod val="75000"/>
                </a:schemeClr>
              </a:solidFill>
            </a:ln>
            <a:effectLst/>
          </p:spPr>
          <p:txBody>
            <a:bodyPr wrap="none" lIns="45720" tIns="45720" rIns="45720" bIns="45720" anchor="ctr">
              <a:noAutofit/>
            </a:bodyPr>
            <a:lstStyle>
              <a:lvl1pPr defTabSz="457200">
                <a:defRPr sz="3400">
                  <a:solidFill>
                    <a:srgbClr val="000000"/>
                  </a:solidFill>
                  <a:latin typeface="Open Sans Light" charset="0"/>
                  <a:ea typeface="Open Sans Light" charset="0"/>
                  <a:cs typeface="Open Sans Light" charset="0"/>
                  <a:sym typeface="Open Sans Light" charset="0"/>
                </a:defRPr>
              </a:lvl1pPr>
              <a:lvl2pPr marL="742950" indent="-285750" defTabSz="457200">
                <a:defRPr sz="3400">
                  <a:solidFill>
                    <a:srgbClr val="000000"/>
                  </a:solidFill>
                  <a:latin typeface="Open Sans Light" charset="0"/>
                  <a:ea typeface="Open Sans Light" charset="0"/>
                  <a:cs typeface="Open Sans Light" charset="0"/>
                  <a:sym typeface="Open Sans Light" charset="0"/>
                </a:defRPr>
              </a:lvl2pPr>
              <a:lvl3pPr marL="1143000" indent="-228600" defTabSz="457200">
                <a:defRPr sz="3400">
                  <a:solidFill>
                    <a:srgbClr val="000000"/>
                  </a:solidFill>
                  <a:latin typeface="Open Sans Light" charset="0"/>
                  <a:ea typeface="Open Sans Light" charset="0"/>
                  <a:cs typeface="Open Sans Light" charset="0"/>
                  <a:sym typeface="Open Sans Light" charset="0"/>
                </a:defRPr>
              </a:lvl3pPr>
              <a:lvl4pPr marL="1600200" indent="-228600" defTabSz="457200">
                <a:defRPr sz="3400">
                  <a:solidFill>
                    <a:srgbClr val="000000"/>
                  </a:solidFill>
                  <a:latin typeface="Open Sans Light" charset="0"/>
                  <a:ea typeface="Open Sans Light" charset="0"/>
                  <a:cs typeface="Open Sans Light" charset="0"/>
                  <a:sym typeface="Open Sans Light" charset="0"/>
                </a:defRPr>
              </a:lvl4pPr>
              <a:lvl5pPr marL="2057400" indent="-228600" defTabSz="457200">
                <a:defRPr sz="3400">
                  <a:solidFill>
                    <a:srgbClr val="000000"/>
                  </a:solidFill>
                  <a:latin typeface="Open Sans Light" charset="0"/>
                  <a:ea typeface="Open Sans Light" charset="0"/>
                  <a:cs typeface="Open Sans Light" charset="0"/>
                  <a:sym typeface="Open Sans Light" charset="0"/>
                </a:defRPr>
              </a:lvl5pPr>
              <a:lvl6pPr marL="25146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algn="ctr" eaLnBrk="1"/>
              <a:r>
                <a:rPr lang="en-US" altLang="en-US" sz="1400">
                  <a:solidFill>
                    <a:schemeClr val="bg1"/>
                  </a:solidFill>
                  <a:latin typeface="+mn-lt"/>
                  <a:ea typeface="Open Sans" panose="020B0606030504020204" pitchFamily="34" charset="0"/>
                  <a:cs typeface="Open Sans" panose="020B0606030504020204" pitchFamily="34" charset="0"/>
                  <a:sym typeface="Bebas Neue" panose="020B0606020202050201" pitchFamily="34" charset="0"/>
                </a:rPr>
                <a:t>TUBES and RODS</a:t>
              </a:r>
              <a:endParaRPr lang="en-US" altLang="en-US" sz="1400" cap="all">
                <a:solidFill>
                  <a:schemeClr val="bg1"/>
                </a:solidFill>
                <a:latin typeface="+mn-lt"/>
                <a:ea typeface="Open Sans" panose="020B0606030504020204" pitchFamily="34" charset="0"/>
                <a:cs typeface="Open Sans" panose="020B0606030504020204" pitchFamily="34" charset="0"/>
                <a:sym typeface="Bebas Neue" panose="020B0606020202050201" pitchFamily="34" charset="0"/>
              </a:endParaRPr>
            </a:p>
          </p:txBody>
        </p:sp>
        <p:sp>
          <p:nvSpPr>
            <p:cNvPr id="11" name="Rectangle 8">
              <a:extLst>
                <a:ext uri="{FF2B5EF4-FFF2-40B4-BE49-F238E27FC236}">
                  <a16:creationId xmlns:a16="http://schemas.microsoft.com/office/drawing/2014/main" id="{48F48393-29B9-2778-A902-1DE8360E1FD7}"/>
                </a:ext>
              </a:extLst>
            </p:cNvPr>
            <p:cNvSpPr>
              <a:spLocks/>
            </p:cNvSpPr>
            <p:nvPr/>
          </p:nvSpPr>
          <p:spPr bwMode="auto">
            <a:xfrm>
              <a:off x="3229649" y="1190063"/>
              <a:ext cx="2743200" cy="5059825"/>
            </a:xfrm>
            <a:prstGeom prst="rect">
              <a:avLst/>
            </a:prstGeom>
            <a:solidFill>
              <a:schemeClr val="bg1"/>
            </a:solidFill>
            <a:ln w="9525">
              <a:solidFill>
                <a:schemeClr val="bg2">
                  <a:lumMod val="75000"/>
                </a:schemeClr>
              </a:solidFill>
              <a:miter lim="0"/>
              <a:headEnd/>
              <a:tailEnd/>
            </a:ln>
            <a:effectLst/>
          </p:spPr>
          <p:txBody>
            <a:bodyPr lIns="182880" tIns="1554480" rIns="91440" bIns="0"/>
            <a:lstStyle/>
            <a:p>
              <a:pPr marL="173038" indent="-166688">
                <a:spcAft>
                  <a:spcPts val="600"/>
                </a:spcAft>
                <a:buFont typeface="Arial" panose="020B0604020202020204" pitchFamily="34" charset="0"/>
                <a:buChar char="•"/>
              </a:pPr>
              <a:r>
                <a:rPr lang="en-US" altLang="en-US" sz="1200">
                  <a:ea typeface="Open Sans Extrabold" panose="020B0906030804020204" pitchFamily="34" charset="0"/>
                  <a:cs typeface="Open Sans Extrabold" panose="020B0906030804020204" pitchFamily="34" charset="0"/>
                </a:rPr>
                <a:t>Extremely High Purity</a:t>
              </a:r>
            </a:p>
            <a:p>
              <a:pPr marL="173038" indent="-166688">
                <a:spcAft>
                  <a:spcPts val="600"/>
                </a:spcAft>
                <a:buFont typeface="Arial" panose="020B0604020202020204" pitchFamily="34" charset="0"/>
                <a:buChar char="•"/>
              </a:pPr>
              <a:r>
                <a:rPr lang="en-US" altLang="en-US" sz="1200">
                  <a:ea typeface="Open Sans Extrabold" panose="020B0906030804020204" pitchFamily="34" charset="0"/>
                  <a:cs typeface="Open Sans Extrabold" panose="020B0906030804020204" pitchFamily="34" charset="0"/>
                </a:rPr>
                <a:t>Natural and Synthetic Sand</a:t>
              </a:r>
            </a:p>
            <a:p>
              <a:pPr marL="173038" indent="-166688">
                <a:spcAft>
                  <a:spcPts val="600"/>
                </a:spcAft>
                <a:buFont typeface="Arial" panose="020B0604020202020204" pitchFamily="34" charset="0"/>
                <a:buChar char="•"/>
              </a:pPr>
              <a:r>
                <a:rPr lang="en-US" altLang="en-US" sz="1200">
                  <a:ea typeface="Open Sans Extrabold" panose="020B0906030804020204" pitchFamily="34" charset="0"/>
                  <a:cs typeface="Open Sans Extrabold" panose="020B0906030804020204" pitchFamily="34" charset="0"/>
                </a:rPr>
                <a:t>3mm to 800mm in Diameters</a:t>
              </a:r>
            </a:p>
            <a:p>
              <a:pPr marL="173038" indent="-166688">
                <a:spcAft>
                  <a:spcPts val="600"/>
                </a:spcAft>
                <a:buFont typeface="Arial" panose="020B0604020202020204" pitchFamily="34" charset="0"/>
                <a:buChar char="•"/>
              </a:pPr>
              <a:r>
                <a:rPr lang="en-US" altLang="en-US" sz="1200">
                  <a:ea typeface="Open Sans Extrabold" panose="020B0906030804020204" pitchFamily="34" charset="0"/>
                  <a:cs typeface="Open Sans Extrabold" panose="020B0906030804020204" pitchFamily="34" charset="0"/>
                </a:rPr>
                <a:t>Low Aluminum/Alkali</a:t>
              </a:r>
            </a:p>
            <a:p>
              <a:pPr marL="173038" indent="-166688">
                <a:spcAft>
                  <a:spcPts val="600"/>
                </a:spcAft>
                <a:buFont typeface="Arial" panose="020B0604020202020204" pitchFamily="34" charset="0"/>
                <a:buChar char="•"/>
              </a:pPr>
              <a:r>
                <a:rPr lang="en-US" altLang="en-US" sz="1200">
                  <a:ea typeface="Open Sans Extrabold" panose="020B0906030804020204" pitchFamily="34" charset="0"/>
                  <a:cs typeface="Open Sans Extrabold" panose="020B0906030804020204" pitchFamily="34" charset="0"/>
                </a:rPr>
                <a:t>High UV-Transmission</a:t>
              </a:r>
              <a:endParaRPr lang="en-US" altLang="en-US" sz="1000">
                <a:ea typeface="Open Sans Extrabold" panose="020B0906030804020204" pitchFamily="34" charset="0"/>
                <a:cs typeface="Open Sans Extrabold" panose="020B0906030804020204" pitchFamily="34" charset="0"/>
              </a:endParaRPr>
            </a:p>
          </p:txBody>
        </p:sp>
        <p:pic>
          <p:nvPicPr>
            <p:cNvPr id="4" name="Picture 3">
              <a:extLst>
                <a:ext uri="{FF2B5EF4-FFF2-40B4-BE49-F238E27FC236}">
                  <a16:creationId xmlns:a16="http://schemas.microsoft.com/office/drawing/2014/main" id="{DF0E05EA-AC17-666C-73F7-3E2A8538878C}"/>
                </a:ext>
              </a:extLst>
            </p:cNvPr>
            <p:cNvPicPr>
              <a:picLocks noChangeAspect="1"/>
            </p:cNvPicPr>
            <p:nvPr/>
          </p:nvPicPr>
          <p:blipFill rotWithShape="1">
            <a:blip r:embed="rId3">
              <a:extLst>
                <a:ext uri="{28A0092B-C50C-407E-A947-70E740481C1C}">
                  <a14:useLocalDpi xmlns:a14="http://schemas.microsoft.com/office/drawing/2010/main" val="0"/>
                </a:ext>
              </a:extLst>
            </a:blip>
            <a:srcRect t="26122" b="17360"/>
            <a:stretch/>
          </p:blipFill>
          <p:spPr>
            <a:xfrm>
              <a:off x="3486977" y="1408405"/>
              <a:ext cx="2228545" cy="1259541"/>
            </a:xfrm>
            <a:prstGeom prst="rect">
              <a:avLst/>
            </a:prstGeom>
            <a:ln w="6350">
              <a:solidFill>
                <a:schemeClr val="bg1">
                  <a:lumMod val="50000"/>
                </a:schemeClr>
              </a:solidFill>
            </a:ln>
          </p:spPr>
        </p:pic>
      </p:grpSp>
      <p:grpSp>
        <p:nvGrpSpPr>
          <p:cNvPr id="19" name="Group 18">
            <a:extLst>
              <a:ext uri="{FF2B5EF4-FFF2-40B4-BE49-F238E27FC236}">
                <a16:creationId xmlns:a16="http://schemas.microsoft.com/office/drawing/2014/main" id="{CD5E81C5-855B-CDB7-95B8-9753A42A9846}"/>
              </a:ext>
            </a:extLst>
          </p:cNvPr>
          <p:cNvGrpSpPr/>
          <p:nvPr/>
        </p:nvGrpSpPr>
        <p:grpSpPr>
          <a:xfrm>
            <a:off x="9135317" y="919854"/>
            <a:ext cx="2743203" cy="5186651"/>
            <a:chOff x="9175495" y="902634"/>
            <a:chExt cx="2743203" cy="5347254"/>
          </a:xfrm>
          <a:effectLst>
            <a:outerShdw blurRad="50800" dist="38100" dir="2700000" algn="tl" rotWithShape="0">
              <a:prstClr val="black">
                <a:alpha val="40000"/>
              </a:prstClr>
            </a:outerShdw>
          </a:effectLst>
        </p:grpSpPr>
        <p:sp>
          <p:nvSpPr>
            <p:cNvPr id="12" name="Rectangle 15">
              <a:extLst>
                <a:ext uri="{FF2B5EF4-FFF2-40B4-BE49-F238E27FC236}">
                  <a16:creationId xmlns:a16="http://schemas.microsoft.com/office/drawing/2014/main" id="{6CC0D9EE-CAD6-E569-F2EC-7BFDCF5F0EF8}"/>
                </a:ext>
              </a:extLst>
            </p:cNvPr>
            <p:cNvSpPr>
              <a:spLocks/>
            </p:cNvSpPr>
            <p:nvPr/>
          </p:nvSpPr>
          <p:spPr bwMode="auto">
            <a:xfrm>
              <a:off x="9175495" y="902634"/>
              <a:ext cx="2743198" cy="274320"/>
            </a:xfrm>
            <a:prstGeom prst="rect">
              <a:avLst/>
            </a:prstGeom>
            <a:solidFill>
              <a:schemeClr val="accent2"/>
            </a:solidFill>
            <a:ln>
              <a:solidFill>
                <a:schemeClr val="bg2">
                  <a:lumMod val="75000"/>
                </a:schemeClr>
              </a:solidFill>
            </a:ln>
            <a:effectLst/>
          </p:spPr>
          <p:txBody>
            <a:bodyPr wrap="none" lIns="45720" tIns="45720" rIns="45720" bIns="45720" anchor="ctr">
              <a:noAutofit/>
            </a:bodyPr>
            <a:lstStyle>
              <a:lvl1pPr defTabSz="457200">
                <a:defRPr sz="3400">
                  <a:solidFill>
                    <a:srgbClr val="000000"/>
                  </a:solidFill>
                  <a:latin typeface="Open Sans Light" charset="0"/>
                  <a:ea typeface="Open Sans Light" charset="0"/>
                  <a:cs typeface="Open Sans Light" charset="0"/>
                  <a:sym typeface="Open Sans Light" charset="0"/>
                </a:defRPr>
              </a:lvl1pPr>
              <a:lvl2pPr marL="742950" indent="-285750" defTabSz="457200">
                <a:defRPr sz="3400">
                  <a:solidFill>
                    <a:srgbClr val="000000"/>
                  </a:solidFill>
                  <a:latin typeface="Open Sans Light" charset="0"/>
                  <a:ea typeface="Open Sans Light" charset="0"/>
                  <a:cs typeface="Open Sans Light" charset="0"/>
                  <a:sym typeface="Open Sans Light" charset="0"/>
                </a:defRPr>
              </a:lvl2pPr>
              <a:lvl3pPr marL="1143000" indent="-228600" defTabSz="457200">
                <a:defRPr sz="3400">
                  <a:solidFill>
                    <a:srgbClr val="000000"/>
                  </a:solidFill>
                  <a:latin typeface="Open Sans Light" charset="0"/>
                  <a:ea typeface="Open Sans Light" charset="0"/>
                  <a:cs typeface="Open Sans Light" charset="0"/>
                  <a:sym typeface="Open Sans Light" charset="0"/>
                </a:defRPr>
              </a:lvl3pPr>
              <a:lvl4pPr marL="1600200" indent="-228600" defTabSz="457200">
                <a:defRPr sz="3400">
                  <a:solidFill>
                    <a:srgbClr val="000000"/>
                  </a:solidFill>
                  <a:latin typeface="Open Sans Light" charset="0"/>
                  <a:ea typeface="Open Sans Light" charset="0"/>
                  <a:cs typeface="Open Sans Light" charset="0"/>
                  <a:sym typeface="Open Sans Light" charset="0"/>
                </a:defRPr>
              </a:lvl4pPr>
              <a:lvl5pPr marL="2057400" indent="-228600" defTabSz="457200">
                <a:defRPr sz="3400">
                  <a:solidFill>
                    <a:srgbClr val="000000"/>
                  </a:solidFill>
                  <a:latin typeface="Open Sans Light" charset="0"/>
                  <a:ea typeface="Open Sans Light" charset="0"/>
                  <a:cs typeface="Open Sans Light" charset="0"/>
                  <a:sym typeface="Open Sans Light" charset="0"/>
                </a:defRPr>
              </a:lvl5pPr>
              <a:lvl6pPr marL="25146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4572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algn="ctr" eaLnBrk="1"/>
              <a:r>
                <a:rPr lang="en-US" altLang="en-US" sz="1400" cap="all">
                  <a:solidFill>
                    <a:schemeClr val="bg1"/>
                  </a:solidFill>
                  <a:latin typeface="+mn-lt"/>
                  <a:ea typeface="Open Sans" panose="020B0606030504020204" pitchFamily="34" charset="0"/>
                  <a:cs typeface="Open Sans" panose="020B0606030504020204" pitchFamily="34" charset="0"/>
                  <a:sym typeface="Bebas Neue" panose="020B0606020202050201" pitchFamily="34" charset="0"/>
                </a:rPr>
                <a:t>VIALS</a:t>
              </a:r>
            </a:p>
          </p:txBody>
        </p:sp>
        <p:sp>
          <p:nvSpPr>
            <p:cNvPr id="15" name="Rectangle 8">
              <a:extLst>
                <a:ext uri="{FF2B5EF4-FFF2-40B4-BE49-F238E27FC236}">
                  <a16:creationId xmlns:a16="http://schemas.microsoft.com/office/drawing/2014/main" id="{2DD3B1DA-4046-9AD6-44C1-859D728E0471}"/>
                </a:ext>
              </a:extLst>
            </p:cNvPr>
            <p:cNvSpPr>
              <a:spLocks/>
            </p:cNvSpPr>
            <p:nvPr/>
          </p:nvSpPr>
          <p:spPr bwMode="auto">
            <a:xfrm>
              <a:off x="9175498" y="1190063"/>
              <a:ext cx="2743200" cy="5059825"/>
            </a:xfrm>
            <a:prstGeom prst="rect">
              <a:avLst/>
            </a:prstGeom>
            <a:solidFill>
              <a:schemeClr val="bg1"/>
            </a:solidFill>
            <a:ln w="9525">
              <a:solidFill>
                <a:schemeClr val="bg2">
                  <a:lumMod val="75000"/>
                </a:schemeClr>
              </a:solidFill>
              <a:miter lim="0"/>
              <a:headEnd/>
              <a:tailEnd/>
            </a:ln>
            <a:effectLst/>
          </p:spPr>
          <p:txBody>
            <a:bodyPr lIns="182880" tIns="1554480" rIns="91440" bIns="0"/>
            <a:lstStyle/>
            <a:p>
              <a:pPr marL="173038" indent="-166688">
                <a:spcAft>
                  <a:spcPts val="600"/>
                </a:spcAft>
                <a:buFont typeface="Arial" panose="020B0604020202020204" pitchFamily="34" charset="0"/>
                <a:buChar char="•"/>
              </a:pPr>
              <a:r>
                <a:rPr lang="en-US" altLang="en-US" sz="1200">
                  <a:ea typeface="Open Sans Extrabold" panose="020B0906030804020204" pitchFamily="34" charset="0"/>
                  <a:cs typeface="Open Sans Extrabold" panose="020B0906030804020204" pitchFamily="34" charset="0"/>
                </a:rPr>
                <a:t>Unrivaled Chemical Durability </a:t>
              </a:r>
            </a:p>
            <a:p>
              <a:pPr marL="173038" indent="-166688">
                <a:spcAft>
                  <a:spcPts val="600"/>
                </a:spcAft>
                <a:buFont typeface="Arial" panose="020B0604020202020204" pitchFamily="34" charset="0"/>
                <a:buChar char="•"/>
              </a:pPr>
              <a:r>
                <a:rPr lang="en-US" altLang="en-US" sz="1200">
                  <a:ea typeface="Open Sans Extrabold" panose="020B0906030804020204" pitchFamily="34" charset="0"/>
                  <a:cs typeface="Open Sans Extrabold" panose="020B0906030804020204" pitchFamily="34" charset="0"/>
                </a:rPr>
                <a:t>Ultra-High Purity (&gt;99.995% SiO2)</a:t>
              </a:r>
            </a:p>
            <a:p>
              <a:pPr marL="173038" indent="-166688">
                <a:spcAft>
                  <a:spcPts val="600"/>
                </a:spcAft>
                <a:buFont typeface="Arial" panose="020B0604020202020204" pitchFamily="34" charset="0"/>
                <a:buChar char="•"/>
              </a:pPr>
              <a:r>
                <a:rPr lang="en-US" altLang="en-US" sz="1200">
                  <a:ea typeface="Open Sans Extrabold" panose="020B0906030804020204" pitchFamily="34" charset="0"/>
                  <a:cs typeface="Open Sans Extrabold" panose="020B0906030804020204" pitchFamily="34" charset="0"/>
                </a:rPr>
                <a:t>State-of-the-Art Tubing and Vial Manufacturing</a:t>
              </a:r>
            </a:p>
            <a:p>
              <a:pPr marL="173038" indent="-166688">
                <a:spcAft>
                  <a:spcPts val="600"/>
                </a:spcAft>
                <a:buFont typeface="Arial" panose="020B0604020202020204" pitchFamily="34" charset="0"/>
                <a:buChar char="•"/>
              </a:pPr>
              <a:r>
                <a:rPr lang="en-US" altLang="en-US" sz="1200">
                  <a:ea typeface="Open Sans Extrabold" panose="020B0906030804020204" pitchFamily="34" charset="0"/>
                  <a:cs typeface="Open Sans Extrabold" panose="020B0906030804020204" pitchFamily="34" charset="0"/>
                </a:rPr>
                <a:t>Industry-Standard Sizes (2ml–50ml) and Tolerances</a:t>
              </a:r>
            </a:p>
            <a:p>
              <a:pPr marL="173038" indent="-166688">
                <a:spcAft>
                  <a:spcPts val="600"/>
                </a:spcAft>
                <a:buFont typeface="Arial" panose="020B0604020202020204" pitchFamily="34" charset="0"/>
                <a:buChar char="•"/>
              </a:pPr>
              <a:r>
                <a:rPr lang="en-US" altLang="en-US" sz="1200">
                  <a:ea typeface="Open Sans Extrabold" panose="020B0906030804020204" pitchFamily="34" charset="0"/>
                  <a:cs typeface="Open Sans Extrabold" panose="020B0906030804020204" pitchFamily="34" charset="0"/>
                </a:rPr>
                <a:t>Proud FDA Emerging Technology Program Participant </a:t>
              </a:r>
            </a:p>
          </p:txBody>
        </p:sp>
        <p:pic>
          <p:nvPicPr>
            <p:cNvPr id="16" name="Picture 15">
              <a:extLst>
                <a:ext uri="{FF2B5EF4-FFF2-40B4-BE49-F238E27FC236}">
                  <a16:creationId xmlns:a16="http://schemas.microsoft.com/office/drawing/2014/main" id="{FD8CAB94-F766-C194-EE2E-0B3C5080319C}"/>
                </a:ext>
              </a:extLst>
            </p:cNvPr>
            <p:cNvPicPr>
              <a:picLocks noChangeAspect="1"/>
            </p:cNvPicPr>
            <p:nvPr/>
          </p:nvPicPr>
          <p:blipFill rotWithShape="1">
            <a:blip r:embed="rId4">
              <a:extLst>
                <a:ext uri="{28A0092B-C50C-407E-A947-70E740481C1C}">
                  <a14:useLocalDpi xmlns:a14="http://schemas.microsoft.com/office/drawing/2010/main" val="0"/>
                </a:ext>
              </a:extLst>
            </a:blip>
            <a:srcRect t="12003" b="30724"/>
            <a:stretch/>
          </p:blipFill>
          <p:spPr>
            <a:xfrm>
              <a:off x="9432821" y="1408405"/>
              <a:ext cx="2228545" cy="1276350"/>
            </a:xfrm>
            <a:prstGeom prst="rect">
              <a:avLst/>
            </a:prstGeom>
            <a:ln w="6350">
              <a:solidFill>
                <a:schemeClr val="bg1">
                  <a:lumMod val="50000"/>
                </a:schemeClr>
              </a:solidFill>
            </a:ln>
          </p:spPr>
        </p:pic>
      </p:grpSp>
      <p:sp>
        <p:nvSpPr>
          <p:cNvPr id="23" name="Rectangle 16">
            <a:extLst>
              <a:ext uri="{FF2B5EF4-FFF2-40B4-BE49-F238E27FC236}">
                <a16:creationId xmlns:a16="http://schemas.microsoft.com/office/drawing/2014/main" id="{C878911B-FB61-33F6-B5D5-AD2C1BA6705F}"/>
              </a:ext>
            </a:extLst>
          </p:cNvPr>
          <p:cNvSpPr>
            <a:spLocks/>
          </p:cNvSpPr>
          <p:nvPr/>
        </p:nvSpPr>
        <p:spPr bwMode="auto">
          <a:xfrm>
            <a:off x="389999" y="922064"/>
            <a:ext cx="2711163" cy="5173936"/>
          </a:xfrm>
          <a:prstGeom prst="rect">
            <a:avLst/>
          </a:prstGeom>
          <a:solidFill>
            <a:schemeClr val="accent4"/>
          </a:solidFill>
          <a:ln>
            <a:solidFill>
              <a:schemeClr val="bg1"/>
            </a:solidFill>
          </a:ln>
          <a:effectLst>
            <a:outerShdw blurRad="50800" dist="38100" dir="2700000" algn="tl" rotWithShape="0">
              <a:prstClr val="black">
                <a:alpha val="40000"/>
              </a:prstClr>
            </a:outerShdw>
          </a:effectLst>
        </p:spPr>
        <p:txBody>
          <a:bodyPr lIns="182880" tIns="182880" rIns="182880" bIns="182880" anchor="ctr"/>
          <a:lstStyle>
            <a:lvl1pPr>
              <a:defRPr sz="3400">
                <a:solidFill>
                  <a:srgbClr val="000000"/>
                </a:solidFill>
                <a:latin typeface="Open Sans Light" charset="0"/>
                <a:ea typeface="Open Sans Light" charset="0"/>
                <a:cs typeface="Open Sans Light" charset="0"/>
                <a:sym typeface="Open Sans Light" charset="0"/>
              </a:defRPr>
            </a:lvl1pPr>
            <a:lvl2pPr marL="742950" indent="-285750">
              <a:defRPr sz="3400">
                <a:solidFill>
                  <a:srgbClr val="000000"/>
                </a:solidFill>
                <a:latin typeface="Open Sans Light" charset="0"/>
                <a:ea typeface="Open Sans Light" charset="0"/>
                <a:cs typeface="Open Sans Light" charset="0"/>
                <a:sym typeface="Open Sans Light" charset="0"/>
              </a:defRPr>
            </a:lvl2pPr>
            <a:lvl3pPr marL="1143000" indent="-228600">
              <a:defRPr sz="3400">
                <a:solidFill>
                  <a:srgbClr val="000000"/>
                </a:solidFill>
                <a:latin typeface="Open Sans Light" charset="0"/>
                <a:ea typeface="Open Sans Light" charset="0"/>
                <a:cs typeface="Open Sans Light" charset="0"/>
                <a:sym typeface="Open Sans Light" charset="0"/>
              </a:defRPr>
            </a:lvl3pPr>
            <a:lvl4pPr marL="1600200" indent="-228600">
              <a:defRPr sz="3400">
                <a:solidFill>
                  <a:srgbClr val="000000"/>
                </a:solidFill>
                <a:latin typeface="Open Sans Light" charset="0"/>
                <a:ea typeface="Open Sans Light" charset="0"/>
                <a:cs typeface="Open Sans Light" charset="0"/>
                <a:sym typeface="Open Sans Light" charset="0"/>
              </a:defRPr>
            </a:lvl4pPr>
            <a:lvl5pPr marL="2057400" indent="-228600">
              <a:defRPr sz="3400">
                <a:solidFill>
                  <a:srgbClr val="000000"/>
                </a:solidFill>
                <a:latin typeface="Open Sans Light" charset="0"/>
                <a:ea typeface="Open Sans Light" charset="0"/>
                <a:cs typeface="Open Sans Light" charset="0"/>
                <a:sym typeface="Open Sans Light" charset="0"/>
              </a:defRPr>
            </a:lvl5pPr>
            <a:lvl6pPr marL="25146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6pPr>
            <a:lvl7pPr marL="29718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7pPr>
            <a:lvl8pPr marL="34290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8pPr>
            <a:lvl9pPr marL="3886200" indent="-228600" defTabSz="825500" eaLnBrk="0" fontAlgn="base" hangingPunct="0">
              <a:spcBef>
                <a:spcPct val="0"/>
              </a:spcBef>
              <a:spcAft>
                <a:spcPct val="0"/>
              </a:spcAft>
              <a:defRPr sz="3400">
                <a:solidFill>
                  <a:srgbClr val="000000"/>
                </a:solidFill>
                <a:latin typeface="Open Sans Light" charset="0"/>
                <a:ea typeface="Open Sans Light" charset="0"/>
                <a:cs typeface="Open Sans Light" charset="0"/>
                <a:sym typeface="Open Sans Light" charset="0"/>
              </a:defRPr>
            </a:lvl9pPr>
          </a:lstStyle>
          <a:p>
            <a:pPr algn="l" fontAlgn="base">
              <a:lnSpc>
                <a:spcPct val="125000"/>
              </a:lnSpc>
              <a:spcAft>
                <a:spcPts val="1200"/>
              </a:spcAft>
            </a:pPr>
            <a:r>
              <a:rPr lang="en-US" sz="150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Momentive Technologies is a global leader in fused quartz. </a:t>
            </a:r>
          </a:p>
          <a:p>
            <a:pPr algn="l" fontAlgn="base">
              <a:lnSpc>
                <a:spcPct val="125000"/>
              </a:lnSpc>
              <a:spcAft>
                <a:spcPts val="1200"/>
              </a:spcAft>
            </a:pPr>
            <a:r>
              <a:rPr lang="en-US" sz="1500" i="0"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With three quartz production sites located in the U.S. and one site located in China, Momentive Technologies is uniquely positioned to ensure the continuity of the semiconductor supply chain for critical quartz products.</a:t>
            </a:r>
            <a:endParaRPr lang="en-US" altLang="en-US" sz="15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32172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omentive Technology Theme">
  <a:themeElements>
    <a:clrScheme name="Momentive Technologies">
      <a:dk1>
        <a:srgbClr val="004D71"/>
      </a:dk1>
      <a:lt1>
        <a:sysClr val="window" lastClr="FFFFFF"/>
      </a:lt1>
      <a:dk2>
        <a:srgbClr val="006394"/>
      </a:dk2>
      <a:lt2>
        <a:srgbClr val="E7E6E6"/>
      </a:lt2>
      <a:accent1>
        <a:srgbClr val="014F6E"/>
      </a:accent1>
      <a:accent2>
        <a:srgbClr val="056596"/>
      </a:accent2>
      <a:accent3>
        <a:srgbClr val="02793F"/>
      </a:accent3>
      <a:accent4>
        <a:srgbClr val="0095CB"/>
      </a:accent4>
      <a:accent5>
        <a:srgbClr val="67B1E2"/>
      </a:accent5>
      <a:accent6>
        <a:srgbClr val="38B04A"/>
      </a:accent6>
      <a:hlink>
        <a:srgbClr val="10B3FE"/>
      </a:hlink>
      <a:folHlink>
        <a:srgbClr val="7030A0"/>
      </a:folHlink>
    </a:clrScheme>
    <a:fontScheme name="Momentive Tech 2">
      <a:majorFont>
        <a:latin typeface="Open Sans Extra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CB6D4F9-7404-4694-B1A9-46367F27DF2F}" vid="{376C5D6B-E47D-45D5-8995-A0F47B8287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C0E2001728D9418170F6E03305D036" ma:contentTypeVersion="16" ma:contentTypeDescription="Create a new document." ma:contentTypeScope="" ma:versionID="aa1c044d3d69ba0d54ac510ef8a0aee5">
  <xsd:schema xmlns:xsd="http://www.w3.org/2001/XMLSchema" xmlns:xs="http://www.w3.org/2001/XMLSchema" xmlns:p="http://schemas.microsoft.com/office/2006/metadata/properties" xmlns:ns2="fb3df753-579a-4805-8010-66b53df854ed" targetNamespace="http://schemas.microsoft.com/office/2006/metadata/properties" ma:root="true" ma:fieldsID="72ba2a7e1297d37c476560b720bd48f0" ns2:_="">
    <xsd:import namespace="fb3df753-579a-4805-8010-66b53df854ed"/>
    <xsd:element name="properties">
      <xsd:complexType>
        <xsd:sequence>
          <xsd:element name="documentManagement">
            <xsd:complexType>
              <xsd:all>
                <xsd:element ref="ns2:Thumbnail" minOccurs="0"/>
                <xsd:element ref="ns2:ProjectLead" minOccurs="0"/>
                <xsd:element ref="ns2:Status" minOccurs="0"/>
                <xsd:element ref="ns2:Format" minOccurs="0"/>
                <xsd:element ref="ns2:Notes" minOccurs="0"/>
                <xsd:element ref="ns2:Approver" minOccurs="0"/>
                <xsd:element ref="ns2:Rights"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3df753-579a-4805-8010-66b53df854ed" elementFormDefault="qualified">
    <xsd:import namespace="http://schemas.microsoft.com/office/2006/documentManagement/types"/>
    <xsd:import namespace="http://schemas.microsoft.com/office/infopath/2007/PartnerControls"/>
    <xsd:element name="Thumbnail" ma:index="8" nillable="true" ma:displayName="Thumbnail" ma:format="Thumbnail" ma:internalName="Thumbnail">
      <xsd:simpleType>
        <xsd:restriction base="dms:Unknown"/>
      </xsd:simpleType>
    </xsd:element>
    <xsd:element name="ProjectLead" ma:index="9" nillable="true" ma:displayName="Project lead" ma:format="Dropdown" ma:list="UserInfo" ma:SharePointGroup="0" ma:internalName="ProjectLea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10" nillable="true" ma:displayName="Status" ma:format="Dropdown" ma:internalName="Status">
      <xsd:simpleType>
        <xsd:restriction base="dms:Choice">
          <xsd:enumeration value="Not started"/>
          <xsd:enumeration value="Approved"/>
          <xsd:enumeration value="In progress"/>
          <xsd:enumeration value="Needs review"/>
          <xsd:enumeration value="Done"/>
        </xsd:restriction>
      </xsd:simpleType>
    </xsd:element>
    <xsd:element name="Format" ma:index="11" nillable="true" ma:displayName="Format" ma:format="Dropdown" ma:internalName="Format">
      <xsd:simpleType>
        <xsd:union memberTypes="dms:Text">
          <xsd:simpleType>
            <xsd:restriction base="dms:Choice">
              <xsd:enumeration value="SD"/>
              <xsd:enumeration value="HD"/>
              <xsd:enumeration value="Full HD"/>
              <xsd:enumeration value="Quad HD"/>
              <xsd:enumeration value="2K video"/>
              <xsd:enumeration value="4K video"/>
              <xsd:enumeration value="8K video"/>
            </xsd:restriction>
          </xsd:simpleType>
        </xsd:union>
      </xsd:simpleType>
    </xsd:element>
    <xsd:element name="Notes" ma:index="12" nillable="true" ma:displayName="Notes" ma:format="Dropdown" ma:internalName="Notes">
      <xsd:simpleType>
        <xsd:restriction base="dms:Note">
          <xsd:maxLength value="255"/>
        </xsd:restriction>
      </xsd:simpleType>
    </xsd:element>
    <xsd:element name="Approver" ma:index="13" nillable="true" ma:displayName="Approver" ma:format="Dropdown" ma:list="UserInfo" ma:SharePointGroup="0" ma:internalName="Approv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ights" ma:index="14" nillable="true" ma:displayName="Rights" ma:format="Dropdown" ma:internalName="Rights">
      <xsd:simpleType>
        <xsd:union memberTypes="dms:Text">
          <xsd:simpleType>
            <xsd:restriction base="dms:Choice">
              <xsd:enumeration value="Royalty free"/>
              <xsd:enumeration value="Rights managed"/>
              <xsd:enumeration value="Fair use"/>
            </xsd:restriction>
          </xsd:simpleType>
        </xsd:union>
      </xsd:simple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ights xmlns="fb3df753-579a-4805-8010-66b53df854ed" xsi:nil="true"/>
    <ProjectLead xmlns="fb3df753-579a-4805-8010-66b53df854ed">
      <UserInfo>
        <DisplayName/>
        <AccountId xsi:nil="true"/>
        <AccountType/>
      </UserInfo>
    </ProjectLead>
    <Status xmlns="fb3df753-579a-4805-8010-66b53df854ed" xsi:nil="true"/>
    <Notes xmlns="fb3df753-579a-4805-8010-66b53df854ed" xsi:nil="true"/>
    <Format xmlns="fb3df753-579a-4805-8010-66b53df854ed" xsi:nil="true"/>
    <Thumbnail xmlns="fb3df753-579a-4805-8010-66b53df854ed" xsi:nil="true"/>
    <Approver xmlns="fb3df753-579a-4805-8010-66b53df854ed">
      <UserInfo>
        <DisplayName/>
        <AccountId xsi:nil="true"/>
        <AccountType/>
      </UserInfo>
    </Approver>
  </documentManagement>
</p:properties>
</file>

<file path=customXml/itemProps1.xml><?xml version="1.0" encoding="utf-8"?>
<ds:datastoreItem xmlns:ds="http://schemas.openxmlformats.org/officeDocument/2006/customXml" ds:itemID="{6C08C386-347B-4F0D-9F3D-0081932F51BE}"/>
</file>

<file path=customXml/itemProps2.xml><?xml version="1.0" encoding="utf-8"?>
<ds:datastoreItem xmlns:ds="http://schemas.openxmlformats.org/officeDocument/2006/customXml" ds:itemID="{F843993A-810C-4B9A-B3FA-5FF468FCFC67}">
  <ds:schemaRefs>
    <ds:schemaRef ds:uri="http://schemas.microsoft.com/sharepoint/v3/contenttype/forms"/>
  </ds:schemaRefs>
</ds:datastoreItem>
</file>

<file path=customXml/itemProps3.xml><?xml version="1.0" encoding="utf-8"?>
<ds:datastoreItem xmlns:ds="http://schemas.openxmlformats.org/officeDocument/2006/customXml" ds:itemID="{576910B1-B916-4F65-8499-4535A946C544}">
  <ds:schemaRefs>
    <ds:schemaRef ds:uri="http://purl.org/dc/dcmitype/"/>
    <ds:schemaRef ds:uri="http://schemas.microsoft.com/office/2006/metadata/properties"/>
    <ds:schemaRef ds:uri="http://schemas.microsoft.com/office/2006/documentManagement/types"/>
    <ds:schemaRef ds:uri="fc394934-536b-4e2f-a7c7-2cb3ec9b375d"/>
    <ds:schemaRef ds:uri="051b325b-d24a-4b27-9a4b-d2d60502ac83"/>
    <ds:schemaRef ds:uri="http://purl.org/dc/terms/"/>
    <ds:schemaRef ds:uri="http://purl.org/dc/elements/1.1/"/>
    <ds:schemaRef ds:uri="http://www.w3.org/XML/1998/namespac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MT-powerpoint-template</Template>
  <TotalTime>0</TotalTime>
  <Words>1031</Words>
  <Application>Microsoft Office PowerPoint</Application>
  <PresentationFormat>Widescreen</PresentationFormat>
  <Paragraphs>210</Paragraphs>
  <Slides>13</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DengXian</vt:lpstr>
      <vt:lpstr>Arial</vt:lpstr>
      <vt:lpstr>Calibri</vt:lpstr>
      <vt:lpstr>Open Sans</vt:lpstr>
      <vt:lpstr>Open Sans Extrabold</vt:lpstr>
      <vt:lpstr>Open Sans Light</vt:lpstr>
      <vt:lpstr>Webdings</vt:lpstr>
      <vt:lpstr>Momentive Technology Theme</vt:lpstr>
      <vt:lpstr>CORPORATE PRESENTATION</vt:lpstr>
      <vt:lpstr>Advanced Materials for advanced technologies</vt:lpstr>
      <vt:lpstr>highlights</vt:lpstr>
      <vt:lpstr>History of Innovation and Operational Excellence</vt:lpstr>
      <vt:lpstr>GLOBAL presence – Manufacturing and sales</vt:lpstr>
      <vt:lpstr>Excellence in advanced materials</vt:lpstr>
      <vt:lpstr>Broad Market Presence (2023 Data)</vt:lpstr>
      <vt:lpstr>CRUCIBLES</vt:lpstr>
      <vt:lpstr>Quartz</vt:lpstr>
      <vt:lpstr>Ceramics</vt:lpstr>
      <vt:lpstr>Silicon Semiconductor and compound Semiconductor Processes</vt:lpstr>
      <vt:lpstr>Experienced Leadership Team</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Winans, William</dc:creator>
  <cp:lastModifiedBy>Winans, William</cp:lastModifiedBy>
  <cp:revision>13</cp:revision>
  <cp:lastPrinted>2023-03-02T17:49:02Z</cp:lastPrinted>
  <dcterms:created xsi:type="dcterms:W3CDTF">2024-06-03T14:58:56Z</dcterms:created>
  <dcterms:modified xsi:type="dcterms:W3CDTF">2025-02-13T19:17:10Z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_dlc_DocIdItemGuid">
    <vt:lpwstr>ef407114-6ddd-4545-a8f5-7025df100a9e</vt:lpwstr>
  </property>
  <property fmtid="{D5CDD505-2E9C-101B-9397-08002B2CF9AE}" pid="4" name="ContentTypeId">
    <vt:lpwstr>0x0101004CC0E2001728D9418170F6E03305D036</vt:lpwstr>
  </property>
</Properties>
</file>